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4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BBD5-8C6E-45F5-9772-24372A7A7E2D}" type="datetimeFigureOut">
              <a:rPr lang="de-CH" smtClean="0"/>
              <a:t>15.01.2017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9539-24C3-4D39-AED0-272DC689CC19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BBD5-8C6E-45F5-9772-24372A7A7E2D}" type="datetimeFigureOut">
              <a:rPr lang="de-CH" smtClean="0"/>
              <a:t>15.01.2017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9539-24C3-4D39-AED0-272DC689CC19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BBD5-8C6E-45F5-9772-24372A7A7E2D}" type="datetimeFigureOut">
              <a:rPr lang="de-CH" smtClean="0"/>
              <a:t>15.01.2017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9539-24C3-4D39-AED0-272DC689CC19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BBD5-8C6E-45F5-9772-24372A7A7E2D}" type="datetimeFigureOut">
              <a:rPr lang="de-CH" smtClean="0"/>
              <a:t>15.01.2017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9539-24C3-4D39-AED0-272DC689CC19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BBD5-8C6E-45F5-9772-24372A7A7E2D}" type="datetimeFigureOut">
              <a:rPr lang="de-CH" smtClean="0"/>
              <a:t>15.01.2017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9539-24C3-4D39-AED0-272DC689CC19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BBD5-8C6E-45F5-9772-24372A7A7E2D}" type="datetimeFigureOut">
              <a:rPr lang="de-CH" smtClean="0"/>
              <a:t>15.01.2017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9539-24C3-4D39-AED0-272DC689CC19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BBD5-8C6E-45F5-9772-24372A7A7E2D}" type="datetimeFigureOut">
              <a:rPr lang="de-CH" smtClean="0"/>
              <a:t>15.01.2017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9539-24C3-4D39-AED0-272DC689CC19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BBD5-8C6E-45F5-9772-24372A7A7E2D}" type="datetimeFigureOut">
              <a:rPr lang="de-CH" smtClean="0"/>
              <a:t>15.01.2017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9539-24C3-4D39-AED0-272DC689CC19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BBD5-8C6E-45F5-9772-24372A7A7E2D}" type="datetimeFigureOut">
              <a:rPr lang="de-CH" smtClean="0"/>
              <a:t>15.01.2017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9539-24C3-4D39-AED0-272DC689CC19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BBD5-8C6E-45F5-9772-24372A7A7E2D}" type="datetimeFigureOut">
              <a:rPr lang="de-CH" smtClean="0"/>
              <a:t>15.01.2017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9539-24C3-4D39-AED0-272DC689CC19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2BBD5-8C6E-45F5-9772-24372A7A7E2D}" type="datetimeFigureOut">
              <a:rPr lang="de-CH" smtClean="0"/>
              <a:t>15.01.2017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E9539-24C3-4D39-AED0-272DC689CC19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2BBD5-8C6E-45F5-9772-24372A7A7E2D}" type="datetimeFigureOut">
              <a:rPr lang="de-CH" smtClean="0"/>
              <a:t>15.01.2017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E9539-24C3-4D39-AED0-272DC689CC19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763688" y="1412776"/>
            <a:ext cx="4968552" cy="2592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de-CH" sz="3600" kern="10" spc="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Wasser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95536" y="1556792"/>
            <a:ext cx="504056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ja-JP" sz="2000" b="0" i="0" u="none" strike="noStrike" cap="none" normalizeH="0" baseline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haroni" pitchFamily="2" charset="-79"/>
                <a:ea typeface="MS Mincho" pitchFamily="49" charset="-128"/>
                <a:cs typeface="Aharoni" pitchFamily="2" charset="-79"/>
              </a:rPr>
              <a:t>________ bis ___________% Wassergehalt</a:t>
            </a:r>
            <a:endParaRPr kumimoji="0" lang="de-DE" sz="2000" b="0" i="0" u="none" strike="noStrike" cap="none" normalizeH="0" baseline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Grafik 5" descr="Körpersiluette mit Wass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340768"/>
            <a:ext cx="1841500" cy="4419600"/>
          </a:xfrm>
          <a:prstGeom prst="rect">
            <a:avLst/>
          </a:prstGeom>
        </p:spPr>
      </p:pic>
      <p:cxnSp>
        <p:nvCxnSpPr>
          <p:cNvPr id="15363" name="AutoShape 3"/>
          <p:cNvCxnSpPr>
            <a:cxnSpLocks noChangeShapeType="1"/>
          </p:cNvCxnSpPr>
          <p:nvPr/>
        </p:nvCxnSpPr>
        <p:spPr bwMode="auto">
          <a:xfrm>
            <a:off x="467544" y="2276872"/>
            <a:ext cx="7848872" cy="0"/>
          </a:xfrm>
          <a:prstGeom prst="straightConnector1">
            <a:avLst/>
          </a:prstGeom>
          <a:noFill/>
          <a:ln w="38100">
            <a:solidFill>
              <a:srgbClr val="0D0D0D"/>
            </a:solidFill>
            <a:prstDash val="dash"/>
            <a:round/>
            <a:headEnd/>
            <a:tailEnd/>
          </a:ln>
        </p:spPr>
      </p:cxnSp>
      <p:sp>
        <p:nvSpPr>
          <p:cNvPr id="7" name="Textfeld 6"/>
          <p:cNvSpPr txBox="1"/>
          <p:nvPr/>
        </p:nvSpPr>
        <p:spPr>
          <a:xfrm>
            <a:off x="683568" y="1196752"/>
            <a:ext cx="611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0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60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376759" y="1196752"/>
            <a:ext cx="611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0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70</a:t>
            </a:r>
          </a:p>
        </p:txBody>
      </p:sp>
      <p:sp>
        <p:nvSpPr>
          <p:cNvPr id="2" name="Rechteck 1"/>
          <p:cNvSpPr/>
          <p:nvPr/>
        </p:nvSpPr>
        <p:spPr>
          <a:xfrm>
            <a:off x="1475656" y="5664839"/>
            <a:ext cx="650517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CH" sz="4800" dirty="0">
                <a:latin typeface="Calibri" pitchFamily="34" charset="0"/>
                <a:ea typeface="MS Mincho" pitchFamily="49" charset="-128"/>
                <a:cs typeface="Times New Roman" pitchFamily="18" charset="0"/>
              </a:rPr>
              <a:t>Wasser ist lebenswichtig!</a:t>
            </a:r>
            <a:endParaRPr lang="de-CH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15616" y="366760"/>
            <a:ext cx="76328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Times New Roman" pitchFamily="18" charset="0"/>
              </a:rPr>
              <a:t>4 Aufgaben im Körper:	</a:t>
            </a: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Times New Roman" pitchFamily="18" charset="0"/>
              </a:rPr>
              <a:t>	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240671" y="5210512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CH" sz="20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121079" y="1303231"/>
            <a:ext cx="1795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Wasser stützt 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421289" y="5927184"/>
            <a:ext cx="1925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Wasser schützt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421289" y="3053913"/>
            <a:ext cx="3293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Wasser transportiert gezielt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194445"/>
            <a:ext cx="1400285" cy="149696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583" y="2680819"/>
            <a:ext cx="2225824" cy="114629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762" y="3827118"/>
            <a:ext cx="1756527" cy="1353877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1115616" y="4291271"/>
            <a:ext cx="2574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Wasser transportiert ab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926" y="5451223"/>
            <a:ext cx="1799481" cy="102708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14556">
            <a:off x="2572290" y="5534564"/>
            <a:ext cx="1407508" cy="70375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99592" y="1052736"/>
            <a:ext cx="2900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1. Zu hohe Blutkonzentration</a:t>
            </a:r>
          </a:p>
        </p:txBody>
      </p:sp>
      <p:sp>
        <p:nvSpPr>
          <p:cNvPr id="3" name="Rechteck 2"/>
          <p:cNvSpPr/>
          <p:nvPr/>
        </p:nvSpPr>
        <p:spPr>
          <a:xfrm>
            <a:off x="899592" y="2915652"/>
            <a:ext cx="2959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2. Zu hohe Salzkonzentration!</a:t>
            </a:r>
          </a:p>
        </p:txBody>
      </p:sp>
      <p:sp>
        <p:nvSpPr>
          <p:cNvPr id="4" name="Rechteck 3"/>
          <p:cNvSpPr/>
          <p:nvPr/>
        </p:nvSpPr>
        <p:spPr>
          <a:xfrm>
            <a:off x="899592" y="4787860"/>
            <a:ext cx="2114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dirty="0"/>
              <a:t>3. Kreislauf-Reaktion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797481" y="1403965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Durstgefühl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788024" y="1062989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Trockener Mund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788024" y="2843644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Unruhe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788024" y="3203684"/>
            <a:ext cx="286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Konzentrationsschwäche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788024" y="3563724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Kopfweh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788158" y="4302388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Hitzestau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788024" y="5482854"/>
            <a:ext cx="2666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0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Ohnmacht</a:t>
            </a:r>
          </a:p>
        </p:txBody>
      </p:sp>
      <p:pic>
        <p:nvPicPr>
          <p:cNvPr id="13" name="Grafik 1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724258"/>
            <a:ext cx="1350308" cy="194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feld 13"/>
          <p:cNvSpPr txBox="1"/>
          <p:nvPr/>
        </p:nvSpPr>
        <p:spPr>
          <a:xfrm>
            <a:off x="4797481" y="3933056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Überwärmung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794569" y="475348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Kreislaufversagen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619672" y="1052736"/>
            <a:ext cx="5482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40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Zucker- unerwünscht! </a:t>
            </a:r>
          </a:p>
        </p:txBody>
      </p:sp>
      <p:sp>
        <p:nvSpPr>
          <p:cNvPr id="3" name="Rechteck 2"/>
          <p:cNvSpPr/>
          <p:nvPr/>
        </p:nvSpPr>
        <p:spPr>
          <a:xfrm>
            <a:off x="683568" y="2060848"/>
            <a:ext cx="81810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4000" dirty="0">
                <a:solidFill>
                  <a:srgbClr val="FF0000"/>
                </a:solidFill>
                <a:cs typeface="Aharoni" pitchFamily="2" charset="-79"/>
              </a:rPr>
              <a:t>Durst nicht mit leerer Energie löschen!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62482"/>
            <a:ext cx="4737701" cy="3158467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4648435" y="4149327"/>
            <a:ext cx="4216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Retab</a:t>
            </a:r>
            <a:r>
              <a:rPr lang="de-CH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de-CH" sz="3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</a:t>
            </a:r>
            <a:r>
              <a:rPr lang="de-CH" sz="3200" dirty="0" err="1"/>
              <a:t>fill</a:t>
            </a:r>
            <a:r>
              <a:rPr lang="de-CH" sz="3200" dirty="0"/>
              <a:t> </a:t>
            </a:r>
            <a:r>
              <a:rPr lang="de-CH" sz="3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Tab</a:t>
            </a:r>
            <a:r>
              <a:rPr lang="de-CH" sz="3200" dirty="0" err="1"/>
              <a:t>lewater</a:t>
            </a:r>
            <a:endParaRPr lang="de-CH" sz="32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636" y="4601127"/>
            <a:ext cx="4572000" cy="228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Bildschirmpräsentation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Aharoni</vt:lpstr>
      <vt:lpstr>Arial</vt:lpstr>
      <vt:lpstr>Arial Black</vt:lpstr>
      <vt:lpstr>Calibri</vt:lpstr>
      <vt:lpstr>MS Mincho</vt:lpstr>
      <vt:lpstr>Times New Roman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Madlen</dc:creator>
  <cp:lastModifiedBy>Madlen Herrmann</cp:lastModifiedBy>
  <cp:revision>15</cp:revision>
  <dcterms:created xsi:type="dcterms:W3CDTF">2013-11-17T08:44:11Z</dcterms:created>
  <dcterms:modified xsi:type="dcterms:W3CDTF">2017-01-15T07:09:59Z</dcterms:modified>
</cp:coreProperties>
</file>