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4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24F3-F8C8-4518-B8C7-ABCE84A3EB68}" type="datetimeFigureOut">
              <a:rPr lang="de-CH" smtClean="0"/>
              <a:t>22.01.2017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BA56-2239-4D9C-8779-A30BEAFFFD7B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91680" y="1268760"/>
            <a:ext cx="5396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/>
              <a:t>Früchte und Gemüse</a:t>
            </a:r>
          </a:p>
        </p:txBody>
      </p:sp>
      <p:pic>
        <p:nvPicPr>
          <p:cNvPr id="11266" name="Picture 2" descr="http://www.coop.ch/pb/site/retail/get/params_Dattachment/70682397/img_fruech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5472608" cy="3430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755576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Früchte und Gemüse </a:t>
            </a:r>
          </a:p>
          <a:p>
            <a:endParaRPr lang="de-CH" dirty="0"/>
          </a:p>
          <a:p>
            <a:r>
              <a:rPr lang="de-CH" dirty="0"/>
              <a:t>… sind 					für deinen Körper.</a:t>
            </a:r>
          </a:p>
          <a:p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1619672" y="980728"/>
            <a:ext cx="3673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>
                <a:solidFill>
                  <a:srgbClr val="00B050"/>
                </a:solidFill>
              </a:rPr>
              <a:t>Gesundheitsschützer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39552" y="4410978"/>
            <a:ext cx="35218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… diese Stoffe sind wichtig für den</a:t>
            </a:r>
          </a:p>
          <a:p>
            <a:r>
              <a:rPr lang="de-CH" dirty="0"/>
              <a:t>… fördern die</a:t>
            </a:r>
          </a:p>
          <a:p>
            <a:r>
              <a:rPr lang="de-CH" dirty="0"/>
              <a:t>… stärken das</a:t>
            </a:r>
          </a:p>
          <a:p>
            <a:r>
              <a:rPr lang="de-DE" dirty="0"/>
              <a:t> </a:t>
            </a:r>
            <a:endParaRPr lang="de-CH" dirty="0"/>
          </a:p>
          <a:p>
            <a:r>
              <a:rPr lang="de-DE" dirty="0"/>
              <a:t>… enthalten aber wenig </a:t>
            </a:r>
            <a:endParaRPr lang="de-CH" dirty="0"/>
          </a:p>
          <a:p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4211960" y="4338970"/>
            <a:ext cx="13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Stoffwechsel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211960" y="4699010"/>
            <a:ext cx="146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Darmtätigkeit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20318" y="5059050"/>
            <a:ext cx="150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Immunsystem</a:t>
            </a:r>
          </a:p>
        </p:txBody>
      </p:sp>
      <p:pic>
        <p:nvPicPr>
          <p:cNvPr id="15" name="Grafik 14" descr="http://www.infowort.de/attpic/big/apfel-malvorlage.jpg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1484784"/>
            <a:ext cx="2448272" cy="273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/>
          <p:cNvSpPr txBox="1"/>
          <p:nvPr/>
        </p:nvSpPr>
        <p:spPr>
          <a:xfrm>
            <a:off x="2915816" y="5507940"/>
            <a:ext cx="101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FF0000"/>
                </a:solidFill>
              </a:rPr>
              <a:t>Kalorien</a:t>
            </a:r>
            <a:r>
              <a:rPr lang="de-CH" dirty="0"/>
              <a:t>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915816" y="1916832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dirty="0">
                <a:solidFill>
                  <a:srgbClr val="FF0000"/>
                </a:solidFill>
              </a:rPr>
              <a:t>Wasser</a:t>
            </a:r>
          </a:p>
          <a:p>
            <a:pPr lvl="0"/>
            <a:r>
              <a:rPr lang="de-CH" dirty="0">
                <a:solidFill>
                  <a:srgbClr val="FF0000"/>
                </a:solidFill>
              </a:rPr>
              <a:t>Kohlenhydrate</a:t>
            </a:r>
          </a:p>
          <a:p>
            <a:pPr lvl="0"/>
            <a:r>
              <a:rPr lang="de-DE" dirty="0">
                <a:solidFill>
                  <a:srgbClr val="FF0000"/>
                </a:solidFill>
              </a:rPr>
              <a:t>Nahrungsfasern</a:t>
            </a:r>
            <a:endParaRPr lang="de-CH" dirty="0">
              <a:solidFill>
                <a:srgbClr val="FF0000"/>
              </a:solidFill>
            </a:endParaRPr>
          </a:p>
          <a:p>
            <a:pPr lvl="0"/>
            <a:r>
              <a:rPr lang="de-DE" dirty="0">
                <a:solidFill>
                  <a:srgbClr val="FF0000"/>
                </a:solidFill>
              </a:rPr>
              <a:t>Mineralstoffe</a:t>
            </a:r>
            <a:endParaRPr lang="de-CH" dirty="0">
              <a:solidFill>
                <a:srgbClr val="FF0000"/>
              </a:solidFill>
            </a:endParaRPr>
          </a:p>
          <a:p>
            <a:pPr lvl="0"/>
            <a:r>
              <a:rPr lang="de-DE" dirty="0">
                <a:solidFill>
                  <a:srgbClr val="FF0000"/>
                </a:solidFill>
              </a:rPr>
              <a:t>Vitamine</a:t>
            </a:r>
            <a:endParaRPr lang="de-CH" dirty="0">
              <a:solidFill>
                <a:srgbClr val="FF0000"/>
              </a:solidFill>
            </a:endParaRPr>
          </a:p>
          <a:p>
            <a:pPr lvl="0"/>
            <a:r>
              <a:rPr lang="de-CH" dirty="0">
                <a:solidFill>
                  <a:srgbClr val="FF0000"/>
                </a:solidFill>
              </a:rPr>
              <a:t>Sekundäre Pflanzenstoffe</a:t>
            </a:r>
          </a:p>
          <a:p>
            <a:endParaRPr lang="de-CH" dirty="0"/>
          </a:p>
        </p:txBody>
      </p:sp>
      <p:pic>
        <p:nvPicPr>
          <p:cNvPr id="16" name="Grafik 15" descr="http://previews.123rf.com/images/izakowski/izakowski1304/izakowski130400018/18869114-black-and-white-cartoon-illustration-of-cabbage-or-lettuce-for-coloring-book.jpg"/>
          <p:cNvPicPr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84168" y="170080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naturalenergies.at/html/images/var/sek_pflanzenstof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5977567" cy="4608512"/>
          </a:xfrm>
          <a:prstGeom prst="rect">
            <a:avLst/>
          </a:prstGeom>
          <a:noFill/>
        </p:spPr>
      </p:pic>
      <p:pic>
        <p:nvPicPr>
          <p:cNvPr id="15364" name="Picture 4" descr="https://www.ugb.de/bilder/01-01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96952"/>
            <a:ext cx="6676002" cy="30060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692696"/>
            <a:ext cx="64351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Vielseitig verwendbar!</a:t>
            </a:r>
            <a:endParaRPr lang="de-CH" dirty="0"/>
          </a:p>
          <a:p>
            <a:r>
              <a:rPr lang="de-CH" dirty="0"/>
              <a:t>Gemüse und Früchte können verschieden zubereitet werden, als …</a:t>
            </a:r>
          </a:p>
          <a:p>
            <a:r>
              <a:rPr lang="de-CH" dirty="0"/>
              <a:t> </a:t>
            </a:r>
          </a:p>
          <a:p>
            <a:pPr lvl="0"/>
            <a:r>
              <a:rPr lang="de-CH" dirty="0"/>
              <a:t> </a:t>
            </a:r>
          </a:p>
          <a:p>
            <a:r>
              <a:rPr lang="de-CH" dirty="0"/>
              <a:t> </a:t>
            </a:r>
          </a:p>
          <a:p>
            <a:pPr lvl="0"/>
            <a:r>
              <a:rPr lang="de-CH" dirty="0"/>
              <a:t>  	oder	          als Saft</a:t>
            </a:r>
          </a:p>
          <a:p>
            <a:r>
              <a:rPr lang="de-CH" dirty="0"/>
              <a:t> </a:t>
            </a:r>
          </a:p>
          <a:p>
            <a:r>
              <a:rPr lang="de-CH" dirty="0"/>
              <a:t>	     , 	     oder  		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1556792"/>
            <a:ext cx="185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Zwischenmahlzeit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13781" y="2060848"/>
            <a:ext cx="83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püriert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51720" y="2060848"/>
            <a:ext cx="143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gepresst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55576" y="26369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Vorspeise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907704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Beilage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Dessert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83568" y="3501008"/>
            <a:ext cx="205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Saisonal einkaufen! </a:t>
            </a:r>
          </a:p>
        </p:txBody>
      </p:sp>
      <p:pic>
        <p:nvPicPr>
          <p:cNvPr id="16390" name="Picture 6" descr="http://www.gemuese.ch/Ressourcen/Bilder/Gemusearten/Gemusebilder-Header/Headerbilder_Saisonkalender_Spargeln_weiss_gru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645024"/>
            <a:ext cx="3024336" cy="2127647"/>
          </a:xfrm>
          <a:prstGeom prst="rect">
            <a:avLst/>
          </a:prstGeom>
          <a:noFill/>
        </p:spPr>
      </p:pic>
      <p:pic>
        <p:nvPicPr>
          <p:cNvPr id="16386" name="Picture 2" descr="http://pharmama.files.wordpress.com/2012/01/rueb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2880320" cy="1517069"/>
          </a:xfrm>
          <a:prstGeom prst="rect">
            <a:avLst/>
          </a:prstGeom>
          <a:noFill/>
        </p:spPr>
      </p:pic>
      <p:pic>
        <p:nvPicPr>
          <p:cNvPr id="16392" name="Picture 8" descr="http://lebensmittel-warenkunde.de/assets/images/erdbeer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085184"/>
            <a:ext cx="1083121" cy="1080000"/>
          </a:xfrm>
          <a:prstGeom prst="rect">
            <a:avLst/>
          </a:prstGeom>
          <a:noFill/>
        </p:spPr>
      </p:pic>
      <p:pic>
        <p:nvPicPr>
          <p:cNvPr id="16388" name="Picture 4" descr="http://www.lifeline.de/img/gesund-essen/origs107069/2096956761-w830-h830/Radieschen-Vitamine-Ernaehru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5157192"/>
            <a:ext cx="2161302" cy="1440000"/>
          </a:xfrm>
          <a:prstGeom prst="rect">
            <a:avLst/>
          </a:prstGeom>
          <a:noFill/>
        </p:spPr>
      </p:pic>
      <p:pic>
        <p:nvPicPr>
          <p:cNvPr id="16394" name="Picture 10" descr="https://encrypted-tbn0.gstatic.com/images?q=tbn:ANd9GcRLpJ8jbhl-2Ib0-h6ErM8JEpViDeQtO1GEkYfsFWINqQMhz1j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212976"/>
            <a:ext cx="2333625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7827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/>
              <a:t>Schonende Zubereitung und fachgerechte Lagerung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5536" y="1484784"/>
            <a:ext cx="8329524" cy="5216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garantieren eine 						mit jedem Bissen!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>
              <a:lnSpc>
                <a:spcPct val="150000"/>
              </a:lnSpc>
            </a:pPr>
            <a:r>
              <a:rPr lang="de-CH" dirty="0"/>
              <a:t>Möglichst _ _ _ _ _ _ verwenden.</a:t>
            </a:r>
          </a:p>
          <a:p>
            <a:pPr>
              <a:lnSpc>
                <a:spcPct val="150000"/>
              </a:lnSpc>
            </a:pPr>
            <a:r>
              <a:rPr lang="de-CH" dirty="0"/>
              <a:t>_ _ _ _ waschen.</a:t>
            </a:r>
          </a:p>
          <a:p>
            <a:pPr>
              <a:lnSpc>
                <a:spcPct val="150000"/>
              </a:lnSpc>
            </a:pPr>
            <a:r>
              <a:rPr lang="de-CH" dirty="0"/>
              <a:t>Kurz vor dem _ _ _ _ _ _ zerkleinern.</a:t>
            </a:r>
          </a:p>
          <a:p>
            <a:pPr>
              <a:lnSpc>
                <a:spcPct val="150000"/>
              </a:lnSpc>
            </a:pPr>
            <a:r>
              <a:rPr lang="de-CH" dirty="0"/>
              <a:t>_ _ _ _ _ _ _ im eigenen Saft schont die Inhaltsstoffe.</a:t>
            </a:r>
          </a:p>
          <a:p>
            <a:pPr>
              <a:lnSpc>
                <a:spcPct val="150000"/>
              </a:lnSpc>
            </a:pPr>
            <a:r>
              <a:rPr lang="de-CH" dirty="0"/>
              <a:t>Lagere Gemüse und Früchte _ _ _ _ _ _, _ _ _ _ und möglichst _ _ _ _ . </a:t>
            </a:r>
          </a:p>
          <a:p>
            <a:endParaRPr lang="de-CH" dirty="0"/>
          </a:p>
        </p:txBody>
      </p:sp>
      <p:pic>
        <p:nvPicPr>
          <p:cNvPr id="17413" name="Picture 5" descr="http://www.vitamin-d3-experte.com/wp-content/uploads/2013/05/pflanzliche-kapsel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88840"/>
            <a:ext cx="3456384" cy="2304256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1619672" y="429309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frisch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4725144"/>
            <a:ext cx="59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Kurz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907704" y="5085184"/>
            <a:ext cx="879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Kochen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9552" y="5517232"/>
            <a:ext cx="10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Dämpfen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347864" y="5939988"/>
            <a:ext cx="81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dunkel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11960" y="593998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kühl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5939988"/>
            <a:ext cx="57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AC613"/>
                </a:solidFill>
              </a:rPr>
              <a:t>kurz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23728" y="1484784"/>
            <a:ext cx="481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FF0000"/>
                </a:solidFill>
              </a:rPr>
              <a:t>hoch-dosierte Vitamin- und Mineralstoff-Portion</a:t>
            </a:r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Bildschirmpräsentation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Madlen</dc:creator>
  <cp:lastModifiedBy>Madlen Herrmann</cp:lastModifiedBy>
  <cp:revision>11</cp:revision>
  <dcterms:created xsi:type="dcterms:W3CDTF">2015-02-06T14:58:04Z</dcterms:created>
  <dcterms:modified xsi:type="dcterms:W3CDTF">2017-01-22T07:34:11Z</dcterms:modified>
</cp:coreProperties>
</file>