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0" r:id="rId2"/>
    <p:sldId id="256" r:id="rId3"/>
    <p:sldId id="381" r:id="rId4"/>
    <p:sldId id="382" r:id="rId5"/>
    <p:sldId id="383"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79" r:id="rId20"/>
    <p:sldId id="384" r:id="rId2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ECAAC-9846-4B61-82C0-0A71323359D9}" v="37" dt="2023-04-23T16:52:13.65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p:scale>
          <a:sx n="92" d="100"/>
          <a:sy n="92" d="100"/>
        </p:scale>
        <p:origin x="344" y="-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len Herrmann" userId="94cc8be0-1774-4fee-9c1b-d927c2e1618c" providerId="ADAL" clId="{4B3ECAAC-9846-4B61-82C0-0A71323359D9}"/>
    <pc:docChg chg="undo custSel addSld delSld modSld">
      <pc:chgData name="Madlen Herrmann" userId="94cc8be0-1774-4fee-9c1b-d927c2e1618c" providerId="ADAL" clId="{4B3ECAAC-9846-4B61-82C0-0A71323359D9}" dt="2023-04-23T16:51:42.051" v="1869" actId="20577"/>
      <pc:docMkLst>
        <pc:docMk/>
      </pc:docMkLst>
      <pc:sldChg chg="modSp mod">
        <pc:chgData name="Madlen Herrmann" userId="94cc8be0-1774-4fee-9c1b-d927c2e1618c" providerId="ADAL" clId="{4B3ECAAC-9846-4B61-82C0-0A71323359D9}" dt="2023-04-22T06:06:07.597" v="286" actId="1076"/>
        <pc:sldMkLst>
          <pc:docMk/>
          <pc:sldMk cId="2387363772" sldId="390"/>
        </pc:sldMkLst>
        <pc:spChg chg="mod">
          <ac:chgData name="Madlen Herrmann" userId="94cc8be0-1774-4fee-9c1b-d927c2e1618c" providerId="ADAL" clId="{4B3ECAAC-9846-4B61-82C0-0A71323359D9}" dt="2023-04-22T06:05:58.211" v="284" actId="20577"/>
          <ac:spMkLst>
            <pc:docMk/>
            <pc:sldMk cId="2387363772" sldId="390"/>
            <ac:spMk id="3" creationId="{D0D46CC3-96CF-9327-096D-0CC0C2D3BF6A}"/>
          </ac:spMkLst>
        </pc:spChg>
        <pc:picChg chg="mod">
          <ac:chgData name="Madlen Herrmann" userId="94cc8be0-1774-4fee-9c1b-d927c2e1618c" providerId="ADAL" clId="{4B3ECAAC-9846-4B61-82C0-0A71323359D9}" dt="2023-04-22T06:06:01.621" v="285" actId="1076"/>
          <ac:picMkLst>
            <pc:docMk/>
            <pc:sldMk cId="2387363772" sldId="390"/>
            <ac:picMk id="9" creationId="{CBE92CCC-16A8-0CFD-88EA-4F34707753EC}"/>
          </ac:picMkLst>
        </pc:picChg>
        <pc:picChg chg="mod">
          <ac:chgData name="Madlen Herrmann" userId="94cc8be0-1774-4fee-9c1b-d927c2e1618c" providerId="ADAL" clId="{4B3ECAAC-9846-4B61-82C0-0A71323359D9}" dt="2023-04-22T06:06:07.597" v="286" actId="1076"/>
          <ac:picMkLst>
            <pc:docMk/>
            <pc:sldMk cId="2387363772" sldId="390"/>
            <ac:picMk id="21" creationId="{2FD04356-9BF4-33D5-1F20-A67D25B3E8A3}"/>
          </ac:picMkLst>
        </pc:picChg>
      </pc:sldChg>
      <pc:sldChg chg="modSp mod">
        <pc:chgData name="Madlen Herrmann" userId="94cc8be0-1774-4fee-9c1b-d927c2e1618c" providerId="ADAL" clId="{4B3ECAAC-9846-4B61-82C0-0A71323359D9}" dt="2023-04-22T13:52:51.490" v="431" actId="20577"/>
        <pc:sldMkLst>
          <pc:docMk/>
          <pc:sldMk cId="2028665311" sldId="394"/>
        </pc:sldMkLst>
        <pc:graphicFrameChg chg="modGraphic">
          <ac:chgData name="Madlen Herrmann" userId="94cc8be0-1774-4fee-9c1b-d927c2e1618c" providerId="ADAL" clId="{4B3ECAAC-9846-4B61-82C0-0A71323359D9}" dt="2023-04-22T13:52:51.490" v="431" actId="20577"/>
          <ac:graphicFrameMkLst>
            <pc:docMk/>
            <pc:sldMk cId="2028665311" sldId="394"/>
            <ac:graphicFrameMk id="3" creationId="{68FEC869-037B-61FF-195F-8B2183E8417E}"/>
          </ac:graphicFrameMkLst>
        </pc:graphicFrameChg>
        <pc:graphicFrameChg chg="mod">
          <ac:chgData name="Madlen Herrmann" userId="94cc8be0-1774-4fee-9c1b-d927c2e1618c" providerId="ADAL" clId="{4B3ECAAC-9846-4B61-82C0-0A71323359D9}" dt="2023-04-22T06:08:24.485" v="318" actId="1036"/>
          <ac:graphicFrameMkLst>
            <pc:docMk/>
            <pc:sldMk cId="2028665311" sldId="394"/>
            <ac:graphicFrameMk id="4" creationId="{DE5F1AC1-D72B-928B-B60F-005C12D8A7D6}"/>
          </ac:graphicFrameMkLst>
        </pc:graphicFrameChg>
      </pc:sldChg>
      <pc:sldChg chg="addSp delSp modSp add mod">
        <pc:chgData name="Madlen Herrmann" userId="94cc8be0-1774-4fee-9c1b-d927c2e1618c" providerId="ADAL" clId="{4B3ECAAC-9846-4B61-82C0-0A71323359D9}" dt="2023-04-23T16:51:42.051" v="1869" actId="20577"/>
        <pc:sldMkLst>
          <pc:docMk/>
          <pc:sldMk cId="523960095" sldId="395"/>
        </pc:sldMkLst>
        <pc:spChg chg="mod">
          <ac:chgData name="Madlen Herrmann" userId="94cc8be0-1774-4fee-9c1b-d927c2e1618c" providerId="ADAL" clId="{4B3ECAAC-9846-4B61-82C0-0A71323359D9}" dt="2023-04-22T14:41:39.953" v="683" actId="14100"/>
          <ac:spMkLst>
            <pc:docMk/>
            <pc:sldMk cId="523960095" sldId="395"/>
            <ac:spMk id="5" creationId="{1E32FB2F-7221-D5D4-E915-7FA854B90CAD}"/>
          </ac:spMkLst>
        </pc:spChg>
        <pc:spChg chg="mod">
          <ac:chgData name="Madlen Herrmann" userId="94cc8be0-1774-4fee-9c1b-d927c2e1618c" providerId="ADAL" clId="{4B3ECAAC-9846-4B61-82C0-0A71323359D9}" dt="2023-04-22T14:41:39.953" v="683" actId="14100"/>
          <ac:spMkLst>
            <pc:docMk/>
            <pc:sldMk cId="523960095" sldId="395"/>
            <ac:spMk id="6" creationId="{5935B07F-0BD9-06EC-DE10-D78A9546B1A3}"/>
          </ac:spMkLst>
        </pc:spChg>
        <pc:spChg chg="del mod">
          <ac:chgData name="Madlen Herrmann" userId="94cc8be0-1774-4fee-9c1b-d927c2e1618c" providerId="ADAL" clId="{4B3ECAAC-9846-4B61-82C0-0A71323359D9}" dt="2023-04-22T14:03:11.881" v="446" actId="478"/>
          <ac:spMkLst>
            <pc:docMk/>
            <pc:sldMk cId="523960095" sldId="395"/>
            <ac:spMk id="7" creationId="{A6F42441-651F-5AA7-742A-40AEBFFD2E41}"/>
          </ac:spMkLst>
        </pc:spChg>
        <pc:spChg chg="del mod">
          <ac:chgData name="Madlen Herrmann" userId="94cc8be0-1774-4fee-9c1b-d927c2e1618c" providerId="ADAL" clId="{4B3ECAAC-9846-4B61-82C0-0A71323359D9}" dt="2023-04-22T14:03:11.881" v="446" actId="478"/>
          <ac:spMkLst>
            <pc:docMk/>
            <pc:sldMk cId="523960095" sldId="395"/>
            <ac:spMk id="8" creationId="{AD8DC6CB-AC3D-83B2-5A71-8EB3304C5730}"/>
          </ac:spMkLst>
        </pc:spChg>
        <pc:spChg chg="del mod">
          <ac:chgData name="Madlen Herrmann" userId="94cc8be0-1774-4fee-9c1b-d927c2e1618c" providerId="ADAL" clId="{4B3ECAAC-9846-4B61-82C0-0A71323359D9}" dt="2023-04-22T14:03:11.881" v="446" actId="478"/>
          <ac:spMkLst>
            <pc:docMk/>
            <pc:sldMk cId="523960095" sldId="395"/>
            <ac:spMk id="9" creationId="{DC519623-583D-9152-6889-666773C0946F}"/>
          </ac:spMkLst>
        </pc:spChg>
        <pc:spChg chg="del mod">
          <ac:chgData name="Madlen Herrmann" userId="94cc8be0-1774-4fee-9c1b-d927c2e1618c" providerId="ADAL" clId="{4B3ECAAC-9846-4B61-82C0-0A71323359D9}" dt="2023-04-22T14:39:18.346" v="669" actId="21"/>
          <ac:spMkLst>
            <pc:docMk/>
            <pc:sldMk cId="523960095" sldId="395"/>
            <ac:spMk id="10" creationId="{75BFE582-109A-9D94-DE82-2532858D1C2E}"/>
          </ac:spMkLst>
        </pc:spChg>
        <pc:spChg chg="add mod">
          <ac:chgData name="Madlen Herrmann" userId="94cc8be0-1774-4fee-9c1b-d927c2e1618c" providerId="ADAL" clId="{4B3ECAAC-9846-4B61-82C0-0A71323359D9}" dt="2023-04-23T16:51:15.725" v="1837" actId="20577"/>
          <ac:spMkLst>
            <pc:docMk/>
            <pc:sldMk cId="523960095" sldId="395"/>
            <ac:spMk id="10" creationId="{ED123FDD-6F77-28E0-285E-D656FE800098}"/>
          </ac:spMkLst>
        </pc:spChg>
        <pc:spChg chg="del">
          <ac:chgData name="Madlen Herrmann" userId="94cc8be0-1774-4fee-9c1b-d927c2e1618c" providerId="ADAL" clId="{4B3ECAAC-9846-4B61-82C0-0A71323359D9}" dt="2023-04-22T14:03:07.834" v="443" actId="478"/>
          <ac:spMkLst>
            <pc:docMk/>
            <pc:sldMk cId="523960095" sldId="395"/>
            <ac:spMk id="12" creationId="{2AED1E0A-58D5-1C1F-C105-1D8B71574E33}"/>
          </ac:spMkLst>
        </pc:spChg>
        <pc:spChg chg="add mod">
          <ac:chgData name="Madlen Herrmann" userId="94cc8be0-1774-4fee-9c1b-d927c2e1618c" providerId="ADAL" clId="{4B3ECAAC-9846-4B61-82C0-0A71323359D9}" dt="2023-04-22T14:02:50.967" v="438" actId="14100"/>
          <ac:spMkLst>
            <pc:docMk/>
            <pc:sldMk cId="523960095" sldId="395"/>
            <ac:spMk id="15" creationId="{3EBDCE90-4950-267B-510E-EB204B9AA399}"/>
          </ac:spMkLst>
        </pc:spChg>
        <pc:spChg chg="add del mod">
          <ac:chgData name="Madlen Herrmann" userId="94cc8be0-1774-4fee-9c1b-d927c2e1618c" providerId="ADAL" clId="{4B3ECAAC-9846-4B61-82C0-0A71323359D9}" dt="2023-04-23T05:27:54.498" v="1031" actId="478"/>
          <ac:spMkLst>
            <pc:docMk/>
            <pc:sldMk cId="523960095" sldId="395"/>
            <ac:spMk id="17" creationId="{71110238-02E4-A647-97B3-4B88E0AA3D58}"/>
          </ac:spMkLst>
        </pc:spChg>
        <pc:spChg chg="del mod">
          <ac:chgData name="Madlen Herrmann" userId="94cc8be0-1774-4fee-9c1b-d927c2e1618c" providerId="ADAL" clId="{4B3ECAAC-9846-4B61-82C0-0A71323359D9}" dt="2023-04-22T14:03:11.881" v="446" actId="478"/>
          <ac:spMkLst>
            <pc:docMk/>
            <pc:sldMk cId="523960095" sldId="395"/>
            <ac:spMk id="20" creationId="{F20069B8-3E39-B982-2731-66091D85EEDE}"/>
          </ac:spMkLst>
        </pc:spChg>
        <pc:spChg chg="mod">
          <ac:chgData name="Madlen Herrmann" userId="94cc8be0-1774-4fee-9c1b-d927c2e1618c" providerId="ADAL" clId="{4B3ECAAC-9846-4B61-82C0-0A71323359D9}" dt="2023-04-22T14:48:28.094" v="888" actId="20577"/>
          <ac:spMkLst>
            <pc:docMk/>
            <pc:sldMk cId="523960095" sldId="395"/>
            <ac:spMk id="23" creationId="{B5D4C5EA-8A4B-C71F-6B4F-A715224F5E72}"/>
          </ac:spMkLst>
        </pc:spChg>
        <pc:spChg chg="add mod">
          <ac:chgData name="Madlen Herrmann" userId="94cc8be0-1774-4fee-9c1b-d927c2e1618c" providerId="ADAL" clId="{4B3ECAAC-9846-4B61-82C0-0A71323359D9}" dt="2023-04-23T05:28:04.680" v="1032" actId="1076"/>
          <ac:spMkLst>
            <pc:docMk/>
            <pc:sldMk cId="523960095" sldId="395"/>
            <ac:spMk id="24" creationId="{38E83C39-1D53-B869-D252-9F3BB48D425A}"/>
          </ac:spMkLst>
        </pc:spChg>
        <pc:spChg chg="mod">
          <ac:chgData name="Madlen Herrmann" userId="94cc8be0-1774-4fee-9c1b-d927c2e1618c" providerId="ADAL" clId="{4B3ECAAC-9846-4B61-82C0-0A71323359D9}" dt="2023-04-23T05:24:14.814" v="1005" actId="20577"/>
          <ac:spMkLst>
            <pc:docMk/>
            <pc:sldMk cId="523960095" sldId="395"/>
            <ac:spMk id="25" creationId="{88527778-26CF-C4B3-97AF-D97ADD7A15BF}"/>
          </ac:spMkLst>
        </pc:spChg>
        <pc:spChg chg="add mod">
          <ac:chgData name="Madlen Herrmann" userId="94cc8be0-1774-4fee-9c1b-d927c2e1618c" providerId="ADAL" clId="{4B3ECAAC-9846-4B61-82C0-0A71323359D9}" dt="2023-04-22T14:50:20.039" v="998" actId="1076"/>
          <ac:spMkLst>
            <pc:docMk/>
            <pc:sldMk cId="523960095" sldId="395"/>
            <ac:spMk id="28" creationId="{BC7A6A23-43BF-042D-D22A-B6DF9EE25EFC}"/>
          </ac:spMkLst>
        </pc:spChg>
        <pc:spChg chg="add mod">
          <ac:chgData name="Madlen Herrmann" userId="94cc8be0-1774-4fee-9c1b-d927c2e1618c" providerId="ADAL" clId="{4B3ECAAC-9846-4B61-82C0-0A71323359D9}" dt="2023-04-22T14:46:51.857" v="833" actId="207"/>
          <ac:spMkLst>
            <pc:docMk/>
            <pc:sldMk cId="523960095" sldId="395"/>
            <ac:spMk id="31" creationId="{1A48701D-7314-7325-F90B-E167C7C1F912}"/>
          </ac:spMkLst>
        </pc:spChg>
        <pc:spChg chg="add mod">
          <ac:chgData name="Madlen Herrmann" userId="94cc8be0-1774-4fee-9c1b-d927c2e1618c" providerId="ADAL" clId="{4B3ECAAC-9846-4B61-82C0-0A71323359D9}" dt="2023-04-22T14:46:38.971" v="830" actId="207"/>
          <ac:spMkLst>
            <pc:docMk/>
            <pc:sldMk cId="523960095" sldId="395"/>
            <ac:spMk id="32" creationId="{E1FF7A96-9F6B-98AC-72F0-DEF3F115C301}"/>
          </ac:spMkLst>
        </pc:spChg>
        <pc:spChg chg="mod">
          <ac:chgData name="Madlen Herrmann" userId="94cc8be0-1774-4fee-9c1b-d927c2e1618c" providerId="ADAL" clId="{4B3ECAAC-9846-4B61-82C0-0A71323359D9}" dt="2023-04-23T05:30:41.249" v="1128" actId="1076"/>
          <ac:spMkLst>
            <pc:docMk/>
            <pc:sldMk cId="523960095" sldId="395"/>
            <ac:spMk id="33" creationId="{74D93E14-4FCE-9FF0-9AEB-42784898489A}"/>
          </ac:spMkLst>
        </pc:spChg>
        <pc:spChg chg="add mod ord">
          <ac:chgData name="Madlen Herrmann" userId="94cc8be0-1774-4fee-9c1b-d927c2e1618c" providerId="ADAL" clId="{4B3ECAAC-9846-4B61-82C0-0A71323359D9}" dt="2023-04-23T05:24:33.121" v="1006"/>
          <ac:spMkLst>
            <pc:docMk/>
            <pc:sldMk cId="523960095" sldId="395"/>
            <ac:spMk id="34" creationId="{E2EBB9E1-0F44-95B9-DC81-B2590A79B450}"/>
          </ac:spMkLst>
        </pc:spChg>
        <pc:spChg chg="add mod">
          <ac:chgData name="Madlen Herrmann" userId="94cc8be0-1774-4fee-9c1b-d927c2e1618c" providerId="ADAL" clId="{4B3ECAAC-9846-4B61-82C0-0A71323359D9}" dt="2023-04-22T14:48:07.406" v="855" actId="1076"/>
          <ac:spMkLst>
            <pc:docMk/>
            <pc:sldMk cId="523960095" sldId="395"/>
            <ac:spMk id="38" creationId="{8FAD39F2-6756-3755-5210-6D83A3BFE38C}"/>
          </ac:spMkLst>
        </pc:spChg>
        <pc:spChg chg="add mod">
          <ac:chgData name="Madlen Herrmann" userId="94cc8be0-1774-4fee-9c1b-d927c2e1618c" providerId="ADAL" clId="{4B3ECAAC-9846-4B61-82C0-0A71323359D9}" dt="2023-04-22T14:48:06.373" v="854" actId="1076"/>
          <ac:spMkLst>
            <pc:docMk/>
            <pc:sldMk cId="523960095" sldId="395"/>
            <ac:spMk id="39" creationId="{B2B4B950-8B57-B689-F020-7CE4F69EB09D}"/>
          </ac:spMkLst>
        </pc:spChg>
        <pc:spChg chg="add mod">
          <ac:chgData name="Madlen Herrmann" userId="94cc8be0-1774-4fee-9c1b-d927c2e1618c" providerId="ADAL" clId="{4B3ECAAC-9846-4B61-82C0-0A71323359D9}" dt="2023-04-22T14:48:05.128" v="853" actId="1076"/>
          <ac:spMkLst>
            <pc:docMk/>
            <pc:sldMk cId="523960095" sldId="395"/>
            <ac:spMk id="40" creationId="{B6707C1B-5863-78FC-B86E-085E0FBC41DD}"/>
          </ac:spMkLst>
        </pc:spChg>
        <pc:grpChg chg="mod">
          <ac:chgData name="Madlen Herrmann" userId="94cc8be0-1774-4fee-9c1b-d927c2e1618c" providerId="ADAL" clId="{4B3ECAAC-9846-4B61-82C0-0A71323359D9}" dt="2023-04-22T14:41:39.953" v="683" actId="14100"/>
          <ac:grpSpMkLst>
            <pc:docMk/>
            <pc:sldMk cId="523960095" sldId="395"/>
            <ac:grpSpMk id="11" creationId="{7B3B3AF3-ED34-851D-8E86-B09BEF87708D}"/>
          </ac:grpSpMkLst>
        </pc:grpChg>
        <pc:grpChg chg="del">
          <ac:chgData name="Madlen Herrmann" userId="94cc8be0-1774-4fee-9c1b-d927c2e1618c" providerId="ADAL" clId="{4B3ECAAC-9846-4B61-82C0-0A71323359D9}" dt="2023-04-22T14:03:15.384" v="447" actId="478"/>
          <ac:grpSpMkLst>
            <pc:docMk/>
            <pc:sldMk cId="523960095" sldId="395"/>
            <ac:grpSpMk id="19" creationId="{2EE90017-2904-230C-E39B-41BEB090A00D}"/>
          </ac:grpSpMkLst>
        </pc:grpChg>
        <pc:graphicFrameChg chg="modGraphic">
          <ac:chgData name="Madlen Herrmann" userId="94cc8be0-1774-4fee-9c1b-d927c2e1618c" providerId="ADAL" clId="{4B3ECAAC-9846-4B61-82C0-0A71323359D9}" dt="2023-04-23T05:29:36.614" v="1127" actId="20577"/>
          <ac:graphicFrameMkLst>
            <pc:docMk/>
            <pc:sldMk cId="523960095" sldId="395"/>
            <ac:graphicFrameMk id="3" creationId="{68FEC869-037B-61FF-195F-8B2183E8417E}"/>
          </ac:graphicFrameMkLst>
        </pc:graphicFrameChg>
        <pc:graphicFrameChg chg="mod modGraphic">
          <ac:chgData name="Madlen Herrmann" userId="94cc8be0-1774-4fee-9c1b-d927c2e1618c" providerId="ADAL" clId="{4B3ECAAC-9846-4B61-82C0-0A71323359D9}" dt="2023-04-23T16:51:42.051" v="1869" actId="20577"/>
          <ac:graphicFrameMkLst>
            <pc:docMk/>
            <pc:sldMk cId="523960095" sldId="395"/>
            <ac:graphicFrameMk id="4" creationId="{DE5F1AC1-D72B-928B-B60F-005C12D8A7D6}"/>
          </ac:graphicFrameMkLst>
        </pc:graphicFrameChg>
        <pc:picChg chg="add del mod">
          <ac:chgData name="Madlen Herrmann" userId="94cc8be0-1774-4fee-9c1b-d927c2e1618c" providerId="ADAL" clId="{4B3ECAAC-9846-4B61-82C0-0A71323359D9}" dt="2023-04-23T05:26:25.909" v="1015" actId="478"/>
          <ac:picMkLst>
            <pc:docMk/>
            <pc:sldMk cId="523960095" sldId="395"/>
            <ac:picMk id="7" creationId="{78F3BB1E-AE6F-DE5B-154E-1CE838D00F4F}"/>
          </ac:picMkLst>
        </pc:picChg>
        <pc:picChg chg="add mod ord">
          <ac:chgData name="Madlen Herrmann" userId="94cc8be0-1774-4fee-9c1b-d927c2e1618c" providerId="ADAL" clId="{4B3ECAAC-9846-4B61-82C0-0A71323359D9}" dt="2023-04-23T05:26:39.822" v="1021" actId="171"/>
          <ac:picMkLst>
            <pc:docMk/>
            <pc:sldMk cId="523960095" sldId="395"/>
            <ac:picMk id="9" creationId="{9704132D-8321-33F5-BF04-F1F785D3167C}"/>
          </ac:picMkLst>
        </pc:picChg>
        <pc:picChg chg="del">
          <ac:chgData name="Madlen Herrmann" userId="94cc8be0-1774-4fee-9c1b-d927c2e1618c" providerId="ADAL" clId="{4B3ECAAC-9846-4B61-82C0-0A71323359D9}" dt="2023-04-22T14:03:19.466" v="448" actId="478"/>
          <ac:picMkLst>
            <pc:docMk/>
            <pc:sldMk cId="523960095" sldId="395"/>
            <ac:picMk id="29" creationId="{65E9A874-86AC-325A-7303-C6A62B745526}"/>
          </ac:picMkLst>
        </pc:picChg>
        <pc:picChg chg="add mod ord">
          <ac:chgData name="Madlen Herrmann" userId="94cc8be0-1774-4fee-9c1b-d927c2e1618c" providerId="ADAL" clId="{4B3ECAAC-9846-4B61-82C0-0A71323359D9}" dt="2023-04-22T14:43:08.045" v="695" actId="171"/>
          <ac:picMkLst>
            <pc:docMk/>
            <pc:sldMk cId="523960095" sldId="395"/>
            <ac:picMk id="37" creationId="{4C5E62A8-F1F4-EF5C-9A3A-4F875D156634}"/>
          </ac:picMkLst>
        </pc:picChg>
        <pc:picChg chg="add del mod">
          <ac:chgData name="Madlen Herrmann" userId="94cc8be0-1774-4fee-9c1b-d927c2e1618c" providerId="ADAL" clId="{4B3ECAAC-9846-4B61-82C0-0A71323359D9}" dt="2023-04-22T14:42:51.165" v="690" actId="478"/>
          <ac:picMkLst>
            <pc:docMk/>
            <pc:sldMk cId="523960095" sldId="395"/>
            <ac:picMk id="1026" creationId="{95CF6334-5EDC-6D10-486A-F692FC1C0C68}"/>
          </ac:picMkLst>
        </pc:picChg>
        <pc:cxnChg chg="add mod">
          <ac:chgData name="Madlen Herrmann" userId="94cc8be0-1774-4fee-9c1b-d927c2e1618c" providerId="ADAL" clId="{4B3ECAAC-9846-4B61-82C0-0A71323359D9}" dt="2023-04-23T05:27:11.748" v="1026" actId="14100"/>
          <ac:cxnSpMkLst>
            <pc:docMk/>
            <pc:sldMk cId="523960095" sldId="395"/>
            <ac:cxnSpMk id="12" creationId="{127A4CA8-4FD1-C2BE-603B-0534403B4C49}"/>
          </ac:cxnSpMkLst>
        </pc:cxnChg>
        <pc:cxnChg chg="mod">
          <ac:chgData name="Madlen Herrmann" userId="94cc8be0-1774-4fee-9c1b-d927c2e1618c" providerId="ADAL" clId="{4B3ECAAC-9846-4B61-82C0-0A71323359D9}" dt="2023-04-22T14:50:09.188" v="997" actId="14100"/>
          <ac:cxnSpMkLst>
            <pc:docMk/>
            <pc:sldMk cId="523960095" sldId="395"/>
            <ac:cxnSpMk id="26" creationId="{27FA39CF-4F11-B2A7-0B9D-C4F162A3F657}"/>
          </ac:cxnSpMkLst>
        </pc:cxnChg>
        <pc:cxnChg chg="del mod">
          <ac:chgData name="Madlen Herrmann" userId="94cc8be0-1774-4fee-9c1b-d927c2e1618c" providerId="ADAL" clId="{4B3ECAAC-9846-4B61-82C0-0A71323359D9}" dt="2023-04-22T14:49:00.992" v="899" actId="478"/>
          <ac:cxnSpMkLst>
            <pc:docMk/>
            <pc:sldMk cId="523960095" sldId="395"/>
            <ac:cxnSpMk id="30" creationId="{40129B9C-776F-6D02-8089-2E4818B52A5C}"/>
          </ac:cxnSpMkLst>
        </pc:cxnChg>
        <pc:cxnChg chg="mod ord">
          <ac:chgData name="Madlen Herrmann" userId="94cc8be0-1774-4fee-9c1b-d927c2e1618c" providerId="ADAL" clId="{4B3ECAAC-9846-4B61-82C0-0A71323359D9}" dt="2023-04-23T05:31:04.253" v="1136" actId="166"/>
          <ac:cxnSpMkLst>
            <pc:docMk/>
            <pc:sldMk cId="523960095" sldId="395"/>
            <ac:cxnSpMk id="35" creationId="{3C46C82A-D9F3-9D97-1E04-A7EE8471129E}"/>
          </ac:cxnSpMkLst>
        </pc:cxnChg>
      </pc:sldChg>
      <pc:sldChg chg="addSp delSp modSp add mod">
        <pc:chgData name="Madlen Herrmann" userId="94cc8be0-1774-4fee-9c1b-d927c2e1618c" providerId="ADAL" clId="{4B3ECAAC-9846-4B61-82C0-0A71323359D9}" dt="2023-04-23T16:18:07.451" v="1804" actId="20577"/>
        <pc:sldMkLst>
          <pc:docMk/>
          <pc:sldMk cId="1193729327" sldId="396"/>
        </pc:sldMkLst>
        <pc:spChg chg="add mod">
          <ac:chgData name="Madlen Herrmann" userId="94cc8be0-1774-4fee-9c1b-d927c2e1618c" providerId="ADAL" clId="{4B3ECAAC-9846-4B61-82C0-0A71323359D9}" dt="2023-04-23T05:50:58.556" v="1150" actId="1076"/>
          <ac:spMkLst>
            <pc:docMk/>
            <pc:sldMk cId="1193729327" sldId="396"/>
            <ac:spMk id="2" creationId="{7F764646-AB4C-1756-D133-AEB6DBCC4EF2}"/>
          </ac:spMkLst>
        </pc:spChg>
        <pc:spChg chg="mod">
          <ac:chgData name="Madlen Herrmann" userId="94cc8be0-1774-4fee-9c1b-d927c2e1618c" providerId="ADAL" clId="{4B3ECAAC-9846-4B61-82C0-0A71323359D9}" dt="2023-04-23T06:09:58.661" v="1466" actId="14100"/>
          <ac:spMkLst>
            <pc:docMk/>
            <pc:sldMk cId="1193729327" sldId="396"/>
            <ac:spMk id="10" creationId="{ED123FDD-6F77-28E0-285E-D656FE800098}"/>
          </ac:spMkLst>
        </pc:spChg>
        <pc:spChg chg="add del mod">
          <ac:chgData name="Madlen Herrmann" userId="94cc8be0-1774-4fee-9c1b-d927c2e1618c" providerId="ADAL" clId="{4B3ECAAC-9846-4B61-82C0-0A71323359D9}" dt="2023-04-23T05:54:57.919" v="1184" actId="478"/>
          <ac:spMkLst>
            <pc:docMk/>
            <pc:sldMk cId="1193729327" sldId="396"/>
            <ac:spMk id="13" creationId="{1C5B564B-B0EB-B692-32C6-D89A91744D1E}"/>
          </ac:spMkLst>
        </pc:spChg>
        <pc:spChg chg="add mod">
          <ac:chgData name="Madlen Herrmann" userId="94cc8be0-1774-4fee-9c1b-d927c2e1618c" providerId="ADAL" clId="{4B3ECAAC-9846-4B61-82C0-0A71323359D9}" dt="2023-04-23T06:03:15.323" v="1202"/>
          <ac:spMkLst>
            <pc:docMk/>
            <pc:sldMk cId="1193729327" sldId="396"/>
            <ac:spMk id="17" creationId="{119DB769-53EA-D372-F9AD-1214E9BC5798}"/>
          </ac:spMkLst>
        </pc:spChg>
        <pc:spChg chg="mod">
          <ac:chgData name="Madlen Herrmann" userId="94cc8be0-1774-4fee-9c1b-d927c2e1618c" providerId="ADAL" clId="{4B3ECAAC-9846-4B61-82C0-0A71323359D9}" dt="2023-04-23T06:10:31.396" v="1499" actId="20577"/>
          <ac:spMkLst>
            <pc:docMk/>
            <pc:sldMk cId="1193729327" sldId="396"/>
            <ac:spMk id="25" creationId="{88527778-26CF-C4B3-97AF-D97ADD7A15BF}"/>
          </ac:spMkLst>
        </pc:spChg>
        <pc:spChg chg="del">
          <ac:chgData name="Madlen Herrmann" userId="94cc8be0-1774-4fee-9c1b-d927c2e1618c" providerId="ADAL" clId="{4B3ECAAC-9846-4B61-82C0-0A71323359D9}" dt="2023-04-23T05:50:48.810" v="1146" actId="478"/>
          <ac:spMkLst>
            <pc:docMk/>
            <pc:sldMk cId="1193729327" sldId="396"/>
            <ac:spMk id="31" creationId="{1A48701D-7314-7325-F90B-E167C7C1F912}"/>
          </ac:spMkLst>
        </pc:spChg>
        <pc:spChg chg="del">
          <ac:chgData name="Madlen Herrmann" userId="94cc8be0-1774-4fee-9c1b-d927c2e1618c" providerId="ADAL" clId="{4B3ECAAC-9846-4B61-82C0-0A71323359D9}" dt="2023-04-23T05:50:49.626" v="1147" actId="478"/>
          <ac:spMkLst>
            <pc:docMk/>
            <pc:sldMk cId="1193729327" sldId="396"/>
            <ac:spMk id="32" creationId="{E1FF7A96-9F6B-98AC-72F0-DEF3F115C301}"/>
          </ac:spMkLst>
        </pc:spChg>
        <pc:spChg chg="mod">
          <ac:chgData name="Madlen Herrmann" userId="94cc8be0-1774-4fee-9c1b-d927c2e1618c" providerId="ADAL" clId="{4B3ECAAC-9846-4B61-82C0-0A71323359D9}" dt="2023-04-23T06:07:56.185" v="1435" actId="20577"/>
          <ac:spMkLst>
            <pc:docMk/>
            <pc:sldMk cId="1193729327" sldId="396"/>
            <ac:spMk id="33" creationId="{74D93E14-4FCE-9FF0-9AEB-42784898489A}"/>
          </ac:spMkLst>
        </pc:spChg>
        <pc:spChg chg="del">
          <ac:chgData name="Madlen Herrmann" userId="94cc8be0-1774-4fee-9c1b-d927c2e1618c" providerId="ADAL" clId="{4B3ECAAC-9846-4B61-82C0-0A71323359D9}" dt="2023-04-23T05:50:43.517" v="1141" actId="478"/>
          <ac:spMkLst>
            <pc:docMk/>
            <pc:sldMk cId="1193729327" sldId="396"/>
            <ac:spMk id="34" creationId="{E2EBB9E1-0F44-95B9-DC81-B2590A79B450}"/>
          </ac:spMkLst>
        </pc:spChg>
        <pc:spChg chg="del">
          <ac:chgData name="Madlen Herrmann" userId="94cc8be0-1774-4fee-9c1b-d927c2e1618c" providerId="ADAL" clId="{4B3ECAAC-9846-4B61-82C0-0A71323359D9}" dt="2023-04-23T05:50:46.506" v="1145" actId="478"/>
          <ac:spMkLst>
            <pc:docMk/>
            <pc:sldMk cId="1193729327" sldId="396"/>
            <ac:spMk id="38" creationId="{8FAD39F2-6756-3755-5210-6D83A3BFE38C}"/>
          </ac:spMkLst>
        </pc:spChg>
        <pc:spChg chg="del">
          <ac:chgData name="Madlen Herrmann" userId="94cc8be0-1774-4fee-9c1b-d927c2e1618c" providerId="ADAL" clId="{4B3ECAAC-9846-4B61-82C0-0A71323359D9}" dt="2023-04-23T05:50:45.704" v="1144" actId="478"/>
          <ac:spMkLst>
            <pc:docMk/>
            <pc:sldMk cId="1193729327" sldId="396"/>
            <ac:spMk id="39" creationId="{B2B4B950-8B57-B689-F020-7CE4F69EB09D}"/>
          </ac:spMkLst>
        </pc:spChg>
        <pc:spChg chg="del">
          <ac:chgData name="Madlen Herrmann" userId="94cc8be0-1774-4fee-9c1b-d927c2e1618c" providerId="ADAL" clId="{4B3ECAAC-9846-4B61-82C0-0A71323359D9}" dt="2023-04-23T05:50:45.102" v="1143" actId="478"/>
          <ac:spMkLst>
            <pc:docMk/>
            <pc:sldMk cId="1193729327" sldId="396"/>
            <ac:spMk id="40" creationId="{B6707C1B-5863-78FC-B86E-085E0FBC41DD}"/>
          </ac:spMkLst>
        </pc:spChg>
        <pc:grpChg chg="mod">
          <ac:chgData name="Madlen Herrmann" userId="94cc8be0-1774-4fee-9c1b-d927c2e1618c" providerId="ADAL" clId="{4B3ECAAC-9846-4B61-82C0-0A71323359D9}" dt="2023-04-23T06:09:16.903" v="1464" actId="1076"/>
          <ac:grpSpMkLst>
            <pc:docMk/>
            <pc:sldMk cId="1193729327" sldId="396"/>
            <ac:grpSpMk id="11" creationId="{7B3B3AF3-ED34-851D-8E86-B09BEF87708D}"/>
          </ac:grpSpMkLst>
        </pc:grpChg>
        <pc:graphicFrameChg chg="modGraphic">
          <ac:chgData name="Madlen Herrmann" userId="94cc8be0-1774-4fee-9c1b-d927c2e1618c" providerId="ADAL" clId="{4B3ECAAC-9846-4B61-82C0-0A71323359D9}" dt="2023-04-23T06:05:46.653" v="1337" actId="20577"/>
          <ac:graphicFrameMkLst>
            <pc:docMk/>
            <pc:sldMk cId="1193729327" sldId="396"/>
            <ac:graphicFrameMk id="3" creationId="{68FEC869-037B-61FF-195F-8B2183E8417E}"/>
          </ac:graphicFrameMkLst>
        </pc:graphicFrameChg>
        <pc:graphicFrameChg chg="modGraphic">
          <ac:chgData name="Madlen Herrmann" userId="94cc8be0-1774-4fee-9c1b-d927c2e1618c" providerId="ADAL" clId="{4B3ECAAC-9846-4B61-82C0-0A71323359D9}" dt="2023-04-23T16:18:07.451" v="1804" actId="20577"/>
          <ac:graphicFrameMkLst>
            <pc:docMk/>
            <pc:sldMk cId="1193729327" sldId="396"/>
            <ac:graphicFrameMk id="4" creationId="{DE5F1AC1-D72B-928B-B60F-005C12D8A7D6}"/>
          </ac:graphicFrameMkLst>
        </pc:graphicFrameChg>
        <pc:picChg chg="add del mod">
          <ac:chgData name="Madlen Herrmann" userId="94cc8be0-1774-4fee-9c1b-d927c2e1618c" providerId="ADAL" clId="{4B3ECAAC-9846-4B61-82C0-0A71323359D9}" dt="2023-04-23T05:54:57.919" v="1184" actId="478"/>
          <ac:picMkLst>
            <pc:docMk/>
            <pc:sldMk cId="1193729327" sldId="396"/>
            <ac:picMk id="8" creationId="{141975AC-0E73-D015-1362-D65602B5F28C}"/>
          </ac:picMkLst>
        </pc:picChg>
        <pc:picChg chg="del">
          <ac:chgData name="Madlen Herrmann" userId="94cc8be0-1774-4fee-9c1b-d927c2e1618c" providerId="ADAL" clId="{4B3ECAAC-9846-4B61-82C0-0A71323359D9}" dt="2023-04-23T05:50:39.683" v="1140" actId="478"/>
          <ac:picMkLst>
            <pc:docMk/>
            <pc:sldMk cId="1193729327" sldId="396"/>
            <ac:picMk id="9" creationId="{9704132D-8321-33F5-BF04-F1F785D3167C}"/>
          </ac:picMkLst>
        </pc:picChg>
        <pc:picChg chg="add mod ord">
          <ac:chgData name="Madlen Herrmann" userId="94cc8be0-1774-4fee-9c1b-d927c2e1618c" providerId="ADAL" clId="{4B3ECAAC-9846-4B61-82C0-0A71323359D9}" dt="2023-04-23T06:09:09.273" v="1462" actId="171"/>
          <ac:picMkLst>
            <pc:docMk/>
            <pc:sldMk cId="1193729327" sldId="396"/>
            <ac:picMk id="16" creationId="{121424DF-961E-D7CD-7D87-BA2CBB9F1AF4}"/>
          </ac:picMkLst>
        </pc:picChg>
        <pc:picChg chg="del">
          <ac:chgData name="Madlen Herrmann" userId="94cc8be0-1774-4fee-9c1b-d927c2e1618c" providerId="ADAL" clId="{4B3ECAAC-9846-4B61-82C0-0A71323359D9}" dt="2023-04-23T05:50:44.445" v="1142" actId="478"/>
          <ac:picMkLst>
            <pc:docMk/>
            <pc:sldMk cId="1193729327" sldId="396"/>
            <ac:picMk id="37" creationId="{4C5E62A8-F1F4-EF5C-9A3A-4F875D156634}"/>
          </ac:picMkLst>
        </pc:picChg>
        <pc:inkChg chg="add">
          <ac:chgData name="Madlen Herrmann" userId="94cc8be0-1774-4fee-9c1b-d927c2e1618c" providerId="ADAL" clId="{4B3ECAAC-9846-4B61-82C0-0A71323359D9}" dt="2023-04-23T06:06:18.125" v="1338" actId="9405"/>
          <ac:inkMkLst>
            <pc:docMk/>
            <pc:sldMk cId="1193729327" sldId="396"/>
            <ac:inkMk id="20" creationId="{D26E2EC3-4C95-5C5E-F36E-08C89CB2733A}"/>
          </ac:inkMkLst>
        </pc:inkChg>
        <pc:inkChg chg="add">
          <ac:chgData name="Madlen Herrmann" userId="94cc8be0-1774-4fee-9c1b-d927c2e1618c" providerId="ADAL" clId="{4B3ECAAC-9846-4B61-82C0-0A71323359D9}" dt="2023-04-23T06:06:43.411" v="1339" actId="9405"/>
          <ac:inkMkLst>
            <pc:docMk/>
            <pc:sldMk cId="1193729327" sldId="396"/>
            <ac:inkMk id="21" creationId="{444ACA3B-41D5-C657-064A-8421127C7F41}"/>
          </ac:inkMkLst>
        </pc:inkChg>
        <pc:inkChg chg="add">
          <ac:chgData name="Madlen Herrmann" userId="94cc8be0-1774-4fee-9c1b-d927c2e1618c" providerId="ADAL" clId="{4B3ECAAC-9846-4B61-82C0-0A71323359D9}" dt="2023-04-23T06:08:31.056" v="1436" actId="9405"/>
          <ac:inkMkLst>
            <pc:docMk/>
            <pc:sldMk cId="1193729327" sldId="396"/>
            <ac:inkMk id="27" creationId="{E62286EC-814D-6D8B-FBC1-85550E21D823}"/>
          </ac:inkMkLst>
        </pc:inkChg>
        <pc:inkChg chg="add">
          <ac:chgData name="Madlen Herrmann" userId="94cc8be0-1774-4fee-9c1b-d927c2e1618c" providerId="ADAL" clId="{4B3ECAAC-9846-4B61-82C0-0A71323359D9}" dt="2023-04-23T06:08:31.870" v="1437" actId="9405"/>
          <ac:inkMkLst>
            <pc:docMk/>
            <pc:sldMk cId="1193729327" sldId="396"/>
            <ac:inkMk id="29" creationId="{493FB773-0680-6B41-45C4-75B80E1EFCFA}"/>
          </ac:inkMkLst>
        </pc:inkChg>
        <pc:inkChg chg="add">
          <ac:chgData name="Madlen Herrmann" userId="94cc8be0-1774-4fee-9c1b-d927c2e1618c" providerId="ADAL" clId="{4B3ECAAC-9846-4B61-82C0-0A71323359D9}" dt="2023-04-23T06:08:33.209" v="1438" actId="9405"/>
          <ac:inkMkLst>
            <pc:docMk/>
            <pc:sldMk cId="1193729327" sldId="396"/>
            <ac:inkMk id="30" creationId="{B5F0A3F7-709C-BF11-5F7B-4253AB9AFA7E}"/>
          </ac:inkMkLst>
        </pc:inkChg>
        <pc:inkChg chg="add">
          <ac:chgData name="Madlen Herrmann" userId="94cc8be0-1774-4fee-9c1b-d927c2e1618c" providerId="ADAL" clId="{4B3ECAAC-9846-4B61-82C0-0A71323359D9}" dt="2023-04-23T06:08:34.130" v="1439" actId="9405"/>
          <ac:inkMkLst>
            <pc:docMk/>
            <pc:sldMk cId="1193729327" sldId="396"/>
            <ac:inkMk id="36" creationId="{FE0A7EF5-AA79-8496-DBA2-A602775A4F5E}"/>
          </ac:inkMkLst>
        </pc:inkChg>
        <pc:inkChg chg="add">
          <ac:chgData name="Madlen Herrmann" userId="94cc8be0-1774-4fee-9c1b-d927c2e1618c" providerId="ADAL" clId="{4B3ECAAC-9846-4B61-82C0-0A71323359D9}" dt="2023-04-23T06:08:35.157" v="1440" actId="9405"/>
          <ac:inkMkLst>
            <pc:docMk/>
            <pc:sldMk cId="1193729327" sldId="396"/>
            <ac:inkMk id="41" creationId="{E4769C06-E18B-DC6E-A94E-C44BFB7E9BF0}"/>
          </ac:inkMkLst>
        </pc:inkChg>
        <pc:inkChg chg="add">
          <ac:chgData name="Madlen Herrmann" userId="94cc8be0-1774-4fee-9c1b-d927c2e1618c" providerId="ADAL" clId="{4B3ECAAC-9846-4B61-82C0-0A71323359D9}" dt="2023-04-23T06:08:36.022" v="1441" actId="9405"/>
          <ac:inkMkLst>
            <pc:docMk/>
            <pc:sldMk cId="1193729327" sldId="396"/>
            <ac:inkMk id="42" creationId="{F3E74B40-32BF-2F43-6FEA-6F7FA9A44B0A}"/>
          </ac:inkMkLst>
        </pc:inkChg>
        <pc:inkChg chg="add">
          <ac:chgData name="Madlen Herrmann" userId="94cc8be0-1774-4fee-9c1b-d927c2e1618c" providerId="ADAL" clId="{4B3ECAAC-9846-4B61-82C0-0A71323359D9}" dt="2023-04-23T06:08:36.740" v="1442" actId="9405"/>
          <ac:inkMkLst>
            <pc:docMk/>
            <pc:sldMk cId="1193729327" sldId="396"/>
            <ac:inkMk id="43" creationId="{1408A72E-1B86-6097-72C2-0FAB7FB81D86}"/>
          </ac:inkMkLst>
        </pc:inkChg>
        <pc:inkChg chg="add">
          <ac:chgData name="Madlen Herrmann" userId="94cc8be0-1774-4fee-9c1b-d927c2e1618c" providerId="ADAL" clId="{4B3ECAAC-9846-4B61-82C0-0A71323359D9}" dt="2023-04-23T06:08:37.398" v="1443" actId="9405"/>
          <ac:inkMkLst>
            <pc:docMk/>
            <pc:sldMk cId="1193729327" sldId="396"/>
            <ac:inkMk id="44" creationId="{C40F91BD-C8FE-85E9-F97D-952E8CF154D2}"/>
          </ac:inkMkLst>
        </pc:inkChg>
        <pc:inkChg chg="add">
          <ac:chgData name="Madlen Herrmann" userId="94cc8be0-1774-4fee-9c1b-d927c2e1618c" providerId="ADAL" clId="{4B3ECAAC-9846-4B61-82C0-0A71323359D9}" dt="2023-04-23T06:08:38.225" v="1444" actId="9405"/>
          <ac:inkMkLst>
            <pc:docMk/>
            <pc:sldMk cId="1193729327" sldId="396"/>
            <ac:inkMk id="45" creationId="{EE0D750B-DBB7-110D-7395-57E96985933E}"/>
          </ac:inkMkLst>
        </pc:inkChg>
        <pc:inkChg chg="add">
          <ac:chgData name="Madlen Herrmann" userId="94cc8be0-1774-4fee-9c1b-d927c2e1618c" providerId="ADAL" clId="{4B3ECAAC-9846-4B61-82C0-0A71323359D9}" dt="2023-04-23T06:08:38.894" v="1445" actId="9405"/>
          <ac:inkMkLst>
            <pc:docMk/>
            <pc:sldMk cId="1193729327" sldId="396"/>
            <ac:inkMk id="46" creationId="{1A77ACBD-CB3A-0C65-B426-93305BC23064}"/>
          </ac:inkMkLst>
        </pc:inkChg>
        <pc:inkChg chg="add">
          <ac:chgData name="Madlen Herrmann" userId="94cc8be0-1774-4fee-9c1b-d927c2e1618c" providerId="ADAL" clId="{4B3ECAAC-9846-4B61-82C0-0A71323359D9}" dt="2023-04-23T06:08:40.104" v="1446" actId="9405"/>
          <ac:inkMkLst>
            <pc:docMk/>
            <pc:sldMk cId="1193729327" sldId="396"/>
            <ac:inkMk id="47" creationId="{42389144-8B99-DAFC-4D04-A31D7220D454}"/>
          </ac:inkMkLst>
        </pc:inkChg>
        <pc:inkChg chg="add">
          <ac:chgData name="Madlen Herrmann" userId="94cc8be0-1774-4fee-9c1b-d927c2e1618c" providerId="ADAL" clId="{4B3ECAAC-9846-4B61-82C0-0A71323359D9}" dt="2023-04-23T06:08:41.148" v="1447" actId="9405"/>
          <ac:inkMkLst>
            <pc:docMk/>
            <pc:sldMk cId="1193729327" sldId="396"/>
            <ac:inkMk id="48" creationId="{C121C577-6953-0567-FBA3-003DFB9A4295}"/>
          </ac:inkMkLst>
        </pc:inkChg>
        <pc:inkChg chg="add">
          <ac:chgData name="Madlen Herrmann" userId="94cc8be0-1774-4fee-9c1b-d927c2e1618c" providerId="ADAL" clId="{4B3ECAAC-9846-4B61-82C0-0A71323359D9}" dt="2023-04-23T06:08:41.772" v="1448" actId="9405"/>
          <ac:inkMkLst>
            <pc:docMk/>
            <pc:sldMk cId="1193729327" sldId="396"/>
            <ac:inkMk id="49" creationId="{508EC3BD-13AA-396C-2226-4463B46DD5E7}"/>
          </ac:inkMkLst>
        </pc:inkChg>
        <pc:inkChg chg="add">
          <ac:chgData name="Madlen Herrmann" userId="94cc8be0-1774-4fee-9c1b-d927c2e1618c" providerId="ADAL" clId="{4B3ECAAC-9846-4B61-82C0-0A71323359D9}" dt="2023-04-23T06:08:42.272" v="1449" actId="9405"/>
          <ac:inkMkLst>
            <pc:docMk/>
            <pc:sldMk cId="1193729327" sldId="396"/>
            <ac:inkMk id="50" creationId="{92D7ADB2-D998-EF68-D548-0DEBF237A528}"/>
          </ac:inkMkLst>
        </pc:inkChg>
        <pc:inkChg chg="add">
          <ac:chgData name="Madlen Herrmann" userId="94cc8be0-1774-4fee-9c1b-d927c2e1618c" providerId="ADAL" clId="{4B3ECAAC-9846-4B61-82C0-0A71323359D9}" dt="2023-04-23T06:08:42.785" v="1450" actId="9405"/>
          <ac:inkMkLst>
            <pc:docMk/>
            <pc:sldMk cId="1193729327" sldId="396"/>
            <ac:inkMk id="51" creationId="{DF23FB93-9E92-9D72-7C22-6D6FB15A450A}"/>
          </ac:inkMkLst>
        </pc:inkChg>
        <pc:inkChg chg="add">
          <ac:chgData name="Madlen Herrmann" userId="94cc8be0-1774-4fee-9c1b-d927c2e1618c" providerId="ADAL" clId="{4B3ECAAC-9846-4B61-82C0-0A71323359D9}" dt="2023-04-23T06:08:44.011" v="1451" actId="9405"/>
          <ac:inkMkLst>
            <pc:docMk/>
            <pc:sldMk cId="1193729327" sldId="396"/>
            <ac:inkMk id="52" creationId="{26DC8118-80BA-410F-2377-32D6329DD14D}"/>
          </ac:inkMkLst>
        </pc:inkChg>
        <pc:inkChg chg="add">
          <ac:chgData name="Madlen Herrmann" userId="94cc8be0-1774-4fee-9c1b-d927c2e1618c" providerId="ADAL" clId="{4B3ECAAC-9846-4B61-82C0-0A71323359D9}" dt="2023-04-23T06:08:44.634" v="1452" actId="9405"/>
          <ac:inkMkLst>
            <pc:docMk/>
            <pc:sldMk cId="1193729327" sldId="396"/>
            <ac:inkMk id="53" creationId="{2A957FDE-991A-F1CD-50B1-AA3671CDDA87}"/>
          </ac:inkMkLst>
        </pc:inkChg>
        <pc:inkChg chg="add">
          <ac:chgData name="Madlen Herrmann" userId="94cc8be0-1774-4fee-9c1b-d927c2e1618c" providerId="ADAL" clId="{4B3ECAAC-9846-4B61-82C0-0A71323359D9}" dt="2023-04-23T06:08:45.242" v="1453" actId="9405"/>
          <ac:inkMkLst>
            <pc:docMk/>
            <pc:sldMk cId="1193729327" sldId="396"/>
            <ac:inkMk id="54" creationId="{09EC27EA-A434-7C89-0B63-3D375DE2E41B}"/>
          </ac:inkMkLst>
        </pc:inkChg>
        <pc:inkChg chg="add">
          <ac:chgData name="Madlen Herrmann" userId="94cc8be0-1774-4fee-9c1b-d927c2e1618c" providerId="ADAL" clId="{4B3ECAAC-9846-4B61-82C0-0A71323359D9}" dt="2023-04-23T06:08:45.817" v="1454" actId="9405"/>
          <ac:inkMkLst>
            <pc:docMk/>
            <pc:sldMk cId="1193729327" sldId="396"/>
            <ac:inkMk id="55" creationId="{1EA3BDD7-E5E8-6D2C-E2D2-9709378BF00D}"/>
          </ac:inkMkLst>
        </pc:inkChg>
        <pc:inkChg chg="add">
          <ac:chgData name="Madlen Herrmann" userId="94cc8be0-1774-4fee-9c1b-d927c2e1618c" providerId="ADAL" clId="{4B3ECAAC-9846-4B61-82C0-0A71323359D9}" dt="2023-04-23T06:08:46.525" v="1455" actId="9405"/>
          <ac:inkMkLst>
            <pc:docMk/>
            <pc:sldMk cId="1193729327" sldId="396"/>
            <ac:inkMk id="56" creationId="{725587F8-7D3F-0614-3AAD-4E5D0B38B8DF}"/>
          </ac:inkMkLst>
        </pc:inkChg>
        <pc:inkChg chg="add">
          <ac:chgData name="Madlen Herrmann" userId="94cc8be0-1774-4fee-9c1b-d927c2e1618c" providerId="ADAL" clId="{4B3ECAAC-9846-4B61-82C0-0A71323359D9}" dt="2023-04-23T06:08:47.349" v="1456" actId="9405"/>
          <ac:inkMkLst>
            <pc:docMk/>
            <pc:sldMk cId="1193729327" sldId="396"/>
            <ac:inkMk id="57" creationId="{5A803011-0AEE-0FDC-DB6F-729F1242F2D5}"/>
          </ac:inkMkLst>
        </pc:inkChg>
        <pc:cxnChg chg="mod ord">
          <ac:chgData name="Madlen Herrmann" userId="94cc8be0-1774-4fee-9c1b-d927c2e1618c" providerId="ADAL" clId="{4B3ECAAC-9846-4B61-82C0-0A71323359D9}" dt="2023-04-23T06:10:11.590" v="1470" actId="166"/>
          <ac:cxnSpMkLst>
            <pc:docMk/>
            <pc:sldMk cId="1193729327" sldId="396"/>
            <ac:cxnSpMk id="12" creationId="{127A4CA8-4FD1-C2BE-603B-0534403B4C49}"/>
          </ac:cxnSpMkLst>
        </pc:cxnChg>
        <pc:cxnChg chg="mod ord">
          <ac:chgData name="Madlen Herrmann" userId="94cc8be0-1774-4fee-9c1b-d927c2e1618c" providerId="ADAL" clId="{4B3ECAAC-9846-4B61-82C0-0A71323359D9}" dt="2023-04-23T06:09:15.970" v="1463" actId="166"/>
          <ac:cxnSpMkLst>
            <pc:docMk/>
            <pc:sldMk cId="1193729327" sldId="396"/>
            <ac:cxnSpMk id="22" creationId="{9824E359-5340-8BD3-1E4A-464EE7457E30}"/>
          </ac:cxnSpMkLst>
        </pc:cxnChg>
        <pc:cxnChg chg="mod">
          <ac:chgData name="Madlen Herrmann" userId="94cc8be0-1774-4fee-9c1b-d927c2e1618c" providerId="ADAL" clId="{4B3ECAAC-9846-4B61-82C0-0A71323359D9}" dt="2023-04-23T06:10:42.259" v="1500" actId="14100"/>
          <ac:cxnSpMkLst>
            <pc:docMk/>
            <pc:sldMk cId="1193729327" sldId="396"/>
            <ac:cxnSpMk id="26" creationId="{27FA39CF-4F11-B2A7-0B9D-C4F162A3F657}"/>
          </ac:cxnSpMkLst>
        </pc:cxnChg>
        <pc:cxnChg chg="mod">
          <ac:chgData name="Madlen Herrmann" userId="94cc8be0-1774-4fee-9c1b-d927c2e1618c" providerId="ADAL" clId="{4B3ECAAC-9846-4B61-82C0-0A71323359D9}" dt="2023-04-23T06:10:16.237" v="1471" actId="14100"/>
          <ac:cxnSpMkLst>
            <pc:docMk/>
            <pc:sldMk cId="1193729327" sldId="396"/>
            <ac:cxnSpMk id="35" creationId="{3C46C82A-D9F3-9D97-1E04-A7EE8471129E}"/>
          </ac:cxnSpMkLst>
        </pc:cxnChg>
      </pc:sldChg>
      <pc:sldChg chg="addSp delSp modSp add mod">
        <pc:chgData name="Madlen Herrmann" userId="94cc8be0-1774-4fee-9c1b-d927c2e1618c" providerId="ADAL" clId="{4B3ECAAC-9846-4B61-82C0-0A71323359D9}" dt="2023-04-23T15:52:41.637" v="1710" actId="21"/>
        <pc:sldMkLst>
          <pc:docMk/>
          <pc:sldMk cId="690071609" sldId="397"/>
        </pc:sldMkLst>
        <pc:spChg chg="mod">
          <ac:chgData name="Madlen Herrmann" userId="94cc8be0-1774-4fee-9c1b-d927c2e1618c" providerId="ADAL" clId="{4B3ECAAC-9846-4B61-82C0-0A71323359D9}" dt="2023-04-23T06:19:45.649" v="1549" actId="164"/>
          <ac:spMkLst>
            <pc:docMk/>
            <pc:sldMk cId="690071609" sldId="397"/>
            <ac:spMk id="2" creationId="{7F764646-AB4C-1756-D133-AEB6DBCC4EF2}"/>
          </ac:spMkLst>
        </pc:spChg>
        <pc:spChg chg="mod">
          <ac:chgData name="Madlen Herrmann" userId="94cc8be0-1774-4fee-9c1b-d927c2e1618c" providerId="ADAL" clId="{4B3ECAAC-9846-4B61-82C0-0A71323359D9}" dt="2023-04-23T06:21:55.623" v="1601" actId="20577"/>
          <ac:spMkLst>
            <pc:docMk/>
            <pc:sldMk cId="690071609" sldId="397"/>
            <ac:spMk id="10" creationId="{ED123FDD-6F77-28E0-285E-D656FE800098}"/>
          </ac:spMkLst>
        </pc:spChg>
        <pc:spChg chg="add mod">
          <ac:chgData name="Madlen Herrmann" userId="94cc8be0-1774-4fee-9c1b-d927c2e1618c" providerId="ADAL" clId="{4B3ECAAC-9846-4B61-82C0-0A71323359D9}" dt="2023-04-23T06:20:02.860" v="1551" actId="164"/>
          <ac:spMkLst>
            <pc:docMk/>
            <pc:sldMk cId="690071609" sldId="397"/>
            <ac:spMk id="13" creationId="{578CDC62-C4B5-D5D6-B23D-48938EB2E587}"/>
          </ac:spMkLst>
        </pc:spChg>
        <pc:spChg chg="add mod">
          <ac:chgData name="Madlen Herrmann" userId="94cc8be0-1774-4fee-9c1b-d927c2e1618c" providerId="ADAL" clId="{4B3ECAAC-9846-4B61-82C0-0A71323359D9}" dt="2023-04-23T06:19:45.649" v="1549" actId="164"/>
          <ac:spMkLst>
            <pc:docMk/>
            <pc:sldMk cId="690071609" sldId="397"/>
            <ac:spMk id="14" creationId="{920A7F82-D01C-7D91-B75A-0B27F979AA1F}"/>
          </ac:spMkLst>
        </pc:spChg>
        <pc:spChg chg="del">
          <ac:chgData name="Madlen Herrmann" userId="94cc8be0-1774-4fee-9c1b-d927c2e1618c" providerId="ADAL" clId="{4B3ECAAC-9846-4B61-82C0-0A71323359D9}" dt="2023-04-23T06:17:52.382" v="1505" actId="478"/>
          <ac:spMkLst>
            <pc:docMk/>
            <pc:sldMk cId="690071609" sldId="397"/>
            <ac:spMk id="17" creationId="{119DB769-53EA-D372-F9AD-1214E9BC5798}"/>
          </ac:spMkLst>
        </pc:spChg>
        <pc:spChg chg="add mod">
          <ac:chgData name="Madlen Herrmann" userId="94cc8be0-1774-4fee-9c1b-d927c2e1618c" providerId="ADAL" clId="{4B3ECAAC-9846-4B61-82C0-0A71323359D9}" dt="2023-04-23T06:19:45.649" v="1549" actId="164"/>
          <ac:spMkLst>
            <pc:docMk/>
            <pc:sldMk cId="690071609" sldId="397"/>
            <ac:spMk id="18" creationId="{6B2ED65F-E719-559E-9088-98136571BD10}"/>
          </ac:spMkLst>
        </pc:spChg>
        <pc:spChg chg="add mod">
          <ac:chgData name="Madlen Herrmann" userId="94cc8be0-1774-4fee-9c1b-d927c2e1618c" providerId="ADAL" clId="{4B3ECAAC-9846-4B61-82C0-0A71323359D9}" dt="2023-04-23T06:19:45.649" v="1549" actId="164"/>
          <ac:spMkLst>
            <pc:docMk/>
            <pc:sldMk cId="690071609" sldId="397"/>
            <ac:spMk id="19" creationId="{56398111-2D07-C185-FBB6-07C24AE0B611}"/>
          </ac:spMkLst>
        </pc:spChg>
        <pc:spChg chg="del mod">
          <ac:chgData name="Madlen Herrmann" userId="94cc8be0-1774-4fee-9c1b-d927c2e1618c" providerId="ADAL" clId="{4B3ECAAC-9846-4B61-82C0-0A71323359D9}" dt="2023-04-23T15:51:20.558" v="1675" actId="478"/>
          <ac:spMkLst>
            <pc:docMk/>
            <pc:sldMk cId="690071609" sldId="397"/>
            <ac:spMk id="23" creationId="{B5D4C5EA-8A4B-C71F-6B4F-A715224F5E72}"/>
          </ac:spMkLst>
        </pc:spChg>
        <pc:spChg chg="del mod">
          <ac:chgData name="Madlen Herrmann" userId="94cc8be0-1774-4fee-9c1b-d927c2e1618c" providerId="ADAL" clId="{4B3ECAAC-9846-4B61-82C0-0A71323359D9}" dt="2023-04-23T15:52:41.637" v="1710" actId="21"/>
          <ac:spMkLst>
            <pc:docMk/>
            <pc:sldMk cId="690071609" sldId="397"/>
            <ac:spMk id="24" creationId="{38E83C39-1D53-B869-D252-9F3BB48D425A}"/>
          </ac:spMkLst>
        </pc:spChg>
        <pc:spChg chg="add mod">
          <ac:chgData name="Madlen Herrmann" userId="94cc8be0-1774-4fee-9c1b-d927c2e1618c" providerId="ADAL" clId="{4B3ECAAC-9846-4B61-82C0-0A71323359D9}" dt="2023-04-23T06:19:45.649" v="1549" actId="164"/>
          <ac:spMkLst>
            <pc:docMk/>
            <pc:sldMk cId="690071609" sldId="397"/>
            <ac:spMk id="31" creationId="{9E709844-E33C-ECDC-7D34-D0C8323A1D85}"/>
          </ac:spMkLst>
        </pc:spChg>
        <pc:spChg chg="add mod">
          <ac:chgData name="Madlen Herrmann" userId="94cc8be0-1774-4fee-9c1b-d927c2e1618c" providerId="ADAL" clId="{4B3ECAAC-9846-4B61-82C0-0A71323359D9}" dt="2023-04-23T06:19:45.649" v="1549" actId="164"/>
          <ac:spMkLst>
            <pc:docMk/>
            <pc:sldMk cId="690071609" sldId="397"/>
            <ac:spMk id="32" creationId="{7878B608-C60D-BDBD-2992-D25B024E2DE4}"/>
          </ac:spMkLst>
        </pc:spChg>
        <pc:spChg chg="mod">
          <ac:chgData name="Madlen Herrmann" userId="94cc8be0-1774-4fee-9c1b-d927c2e1618c" providerId="ADAL" clId="{4B3ECAAC-9846-4B61-82C0-0A71323359D9}" dt="2023-04-23T15:51:47.534" v="1707" actId="20577"/>
          <ac:spMkLst>
            <pc:docMk/>
            <pc:sldMk cId="690071609" sldId="397"/>
            <ac:spMk id="33" creationId="{74D93E14-4FCE-9FF0-9AEB-42784898489A}"/>
          </ac:spMkLst>
        </pc:spChg>
        <pc:grpChg chg="mod">
          <ac:chgData name="Madlen Herrmann" userId="94cc8be0-1774-4fee-9c1b-d927c2e1618c" providerId="ADAL" clId="{4B3ECAAC-9846-4B61-82C0-0A71323359D9}" dt="2023-04-23T06:20:48.733" v="1555" actId="1076"/>
          <ac:grpSpMkLst>
            <pc:docMk/>
            <pc:sldMk cId="690071609" sldId="397"/>
            <ac:grpSpMk id="11" creationId="{7B3B3AF3-ED34-851D-8E86-B09BEF87708D}"/>
          </ac:grpSpMkLst>
        </pc:grpChg>
        <pc:grpChg chg="add mod">
          <ac:chgData name="Madlen Herrmann" userId="94cc8be0-1774-4fee-9c1b-d927c2e1618c" providerId="ADAL" clId="{4B3ECAAC-9846-4B61-82C0-0A71323359D9}" dt="2023-04-23T06:20:02.860" v="1551" actId="164"/>
          <ac:grpSpMkLst>
            <pc:docMk/>
            <pc:sldMk cId="690071609" sldId="397"/>
            <ac:grpSpMk id="34" creationId="{DEA4B2B2-18BF-4F10-20E2-805F8DDB3FCA}"/>
          </ac:grpSpMkLst>
        </pc:grpChg>
        <pc:grpChg chg="add mod">
          <ac:chgData name="Madlen Herrmann" userId="94cc8be0-1774-4fee-9c1b-d927c2e1618c" providerId="ADAL" clId="{4B3ECAAC-9846-4B61-82C0-0A71323359D9}" dt="2023-04-23T06:20:06.338" v="1552" actId="1076"/>
          <ac:grpSpMkLst>
            <pc:docMk/>
            <pc:sldMk cId="690071609" sldId="397"/>
            <ac:grpSpMk id="37" creationId="{0D1A4E64-619F-DA82-6D6D-ECD135F14930}"/>
          </ac:grpSpMkLst>
        </pc:grpChg>
        <pc:graphicFrameChg chg="modGraphic">
          <ac:chgData name="Madlen Herrmann" userId="94cc8be0-1774-4fee-9c1b-d927c2e1618c" providerId="ADAL" clId="{4B3ECAAC-9846-4B61-82C0-0A71323359D9}" dt="2023-04-23T15:52:26.600" v="1708" actId="2165"/>
          <ac:graphicFrameMkLst>
            <pc:docMk/>
            <pc:sldMk cId="690071609" sldId="397"/>
            <ac:graphicFrameMk id="3" creationId="{68FEC869-037B-61FF-195F-8B2183E8417E}"/>
          </ac:graphicFrameMkLst>
        </pc:graphicFrameChg>
        <pc:graphicFrameChg chg="modGraphic">
          <ac:chgData name="Madlen Herrmann" userId="94cc8be0-1774-4fee-9c1b-d927c2e1618c" providerId="ADAL" clId="{4B3ECAAC-9846-4B61-82C0-0A71323359D9}" dt="2023-04-23T15:51:12.126" v="1673" actId="20577"/>
          <ac:graphicFrameMkLst>
            <pc:docMk/>
            <pc:sldMk cId="690071609" sldId="397"/>
            <ac:graphicFrameMk id="4" creationId="{DE5F1AC1-D72B-928B-B60F-005C12D8A7D6}"/>
          </ac:graphicFrameMkLst>
        </pc:graphicFrameChg>
        <pc:picChg chg="del">
          <ac:chgData name="Madlen Herrmann" userId="94cc8be0-1774-4fee-9c1b-d927c2e1618c" providerId="ADAL" clId="{4B3ECAAC-9846-4B61-82C0-0A71323359D9}" dt="2023-04-23T06:18:03.012" v="1515" actId="478"/>
          <ac:picMkLst>
            <pc:docMk/>
            <pc:sldMk cId="690071609" sldId="397"/>
            <ac:picMk id="16" creationId="{121424DF-961E-D7CD-7D87-BA2CBB9F1AF4}"/>
          </ac:picMkLst>
        </pc:picChg>
        <pc:inkChg chg="del">
          <ac:chgData name="Madlen Herrmann" userId="94cc8be0-1774-4fee-9c1b-d927c2e1618c" providerId="ADAL" clId="{4B3ECAAC-9846-4B61-82C0-0A71323359D9}" dt="2023-04-23T06:18:30.776" v="1521" actId="478"/>
          <ac:inkMkLst>
            <pc:docMk/>
            <pc:sldMk cId="690071609" sldId="397"/>
            <ac:inkMk id="20" creationId="{D26E2EC3-4C95-5C5E-F36E-08C89CB2733A}"/>
          </ac:inkMkLst>
        </pc:inkChg>
        <pc:inkChg chg="del mod">
          <ac:chgData name="Madlen Herrmann" userId="94cc8be0-1774-4fee-9c1b-d927c2e1618c" providerId="ADAL" clId="{4B3ECAAC-9846-4B61-82C0-0A71323359D9}" dt="2023-04-23T06:22:58.101" v="1637" actId="478"/>
          <ac:inkMkLst>
            <pc:docMk/>
            <pc:sldMk cId="690071609" sldId="397"/>
            <ac:inkMk id="21" creationId="{444ACA3B-41D5-C657-064A-8421127C7F41}"/>
          </ac:inkMkLst>
        </pc:inkChg>
        <pc:inkChg chg="del">
          <ac:chgData name="Madlen Herrmann" userId="94cc8be0-1774-4fee-9c1b-d927c2e1618c" providerId="ADAL" clId="{4B3ECAAC-9846-4B61-82C0-0A71323359D9}" dt="2023-04-23T06:18:25.082" v="1519" actId="478"/>
          <ac:inkMkLst>
            <pc:docMk/>
            <pc:sldMk cId="690071609" sldId="397"/>
            <ac:inkMk id="27" creationId="{E62286EC-814D-6D8B-FBC1-85550E21D823}"/>
          </ac:inkMkLst>
        </pc:inkChg>
        <pc:inkChg chg="del mod">
          <ac:chgData name="Madlen Herrmann" userId="94cc8be0-1774-4fee-9c1b-d927c2e1618c" providerId="ADAL" clId="{4B3ECAAC-9846-4B61-82C0-0A71323359D9}" dt="2023-04-23T06:18:14.690" v="1517" actId="478"/>
          <ac:inkMkLst>
            <pc:docMk/>
            <pc:sldMk cId="690071609" sldId="397"/>
            <ac:inkMk id="29" creationId="{493FB773-0680-6B41-45C4-75B80E1EFCFA}"/>
          </ac:inkMkLst>
        </pc:inkChg>
        <pc:inkChg chg="del">
          <ac:chgData name="Madlen Herrmann" userId="94cc8be0-1774-4fee-9c1b-d927c2e1618c" providerId="ADAL" clId="{4B3ECAAC-9846-4B61-82C0-0A71323359D9}" dt="2023-04-23T06:18:14.690" v="1517" actId="478"/>
          <ac:inkMkLst>
            <pc:docMk/>
            <pc:sldMk cId="690071609" sldId="397"/>
            <ac:inkMk id="30" creationId="{B5F0A3F7-709C-BF11-5F7B-4253AB9AFA7E}"/>
          </ac:inkMkLst>
        </pc:inkChg>
        <pc:inkChg chg="del mod">
          <ac:chgData name="Madlen Herrmann" userId="94cc8be0-1774-4fee-9c1b-d927c2e1618c" providerId="ADAL" clId="{4B3ECAAC-9846-4B61-82C0-0A71323359D9}" dt="2023-04-23T06:18:14.690" v="1517" actId="478"/>
          <ac:inkMkLst>
            <pc:docMk/>
            <pc:sldMk cId="690071609" sldId="397"/>
            <ac:inkMk id="36" creationId="{FE0A7EF5-AA79-8496-DBA2-A602775A4F5E}"/>
          </ac:inkMkLst>
        </pc:inkChg>
        <pc:inkChg chg="add mod ord">
          <ac:chgData name="Madlen Herrmann" userId="94cc8be0-1774-4fee-9c1b-d927c2e1618c" providerId="ADAL" clId="{4B3ECAAC-9846-4B61-82C0-0A71323359D9}" dt="2023-04-23T06:21:01.787" v="1560" actId="1076"/>
          <ac:inkMkLst>
            <pc:docMk/>
            <pc:sldMk cId="690071609" sldId="397"/>
            <ac:inkMk id="38" creationId="{710CDD6B-F076-4962-E5F3-6B1232E0D39F}"/>
          </ac:inkMkLst>
        </pc:inkChg>
        <pc:inkChg chg="del mod">
          <ac:chgData name="Madlen Herrmann" userId="94cc8be0-1774-4fee-9c1b-d927c2e1618c" providerId="ADAL" clId="{4B3ECAAC-9846-4B61-82C0-0A71323359D9}" dt="2023-04-23T06:18:14.690" v="1517" actId="478"/>
          <ac:inkMkLst>
            <pc:docMk/>
            <pc:sldMk cId="690071609" sldId="397"/>
            <ac:inkMk id="41" creationId="{E4769C06-E18B-DC6E-A94E-C44BFB7E9BF0}"/>
          </ac:inkMkLst>
        </pc:inkChg>
        <pc:inkChg chg="del mod">
          <ac:chgData name="Madlen Herrmann" userId="94cc8be0-1774-4fee-9c1b-d927c2e1618c" providerId="ADAL" clId="{4B3ECAAC-9846-4B61-82C0-0A71323359D9}" dt="2023-04-23T06:18:14.690" v="1517" actId="478"/>
          <ac:inkMkLst>
            <pc:docMk/>
            <pc:sldMk cId="690071609" sldId="397"/>
            <ac:inkMk id="42" creationId="{F3E74B40-32BF-2F43-6FEA-6F7FA9A44B0A}"/>
          </ac:inkMkLst>
        </pc:inkChg>
        <pc:inkChg chg="del mod">
          <ac:chgData name="Madlen Herrmann" userId="94cc8be0-1774-4fee-9c1b-d927c2e1618c" providerId="ADAL" clId="{4B3ECAAC-9846-4B61-82C0-0A71323359D9}" dt="2023-04-23T06:18:14.690" v="1517" actId="478"/>
          <ac:inkMkLst>
            <pc:docMk/>
            <pc:sldMk cId="690071609" sldId="397"/>
            <ac:inkMk id="43" creationId="{1408A72E-1B86-6097-72C2-0FAB7FB81D86}"/>
          </ac:inkMkLst>
        </pc:inkChg>
        <pc:inkChg chg="del mod">
          <ac:chgData name="Madlen Herrmann" userId="94cc8be0-1774-4fee-9c1b-d927c2e1618c" providerId="ADAL" clId="{4B3ECAAC-9846-4B61-82C0-0A71323359D9}" dt="2023-04-23T06:18:14.690" v="1517" actId="478"/>
          <ac:inkMkLst>
            <pc:docMk/>
            <pc:sldMk cId="690071609" sldId="397"/>
            <ac:inkMk id="44" creationId="{C40F91BD-C8FE-85E9-F97D-952E8CF154D2}"/>
          </ac:inkMkLst>
        </pc:inkChg>
        <pc:inkChg chg="del">
          <ac:chgData name="Madlen Herrmann" userId="94cc8be0-1774-4fee-9c1b-d927c2e1618c" providerId="ADAL" clId="{4B3ECAAC-9846-4B61-82C0-0A71323359D9}" dt="2023-04-23T06:18:01.594" v="1514" actId="478"/>
          <ac:inkMkLst>
            <pc:docMk/>
            <pc:sldMk cId="690071609" sldId="397"/>
            <ac:inkMk id="45" creationId="{EE0D750B-DBB7-110D-7395-57E96985933E}"/>
          </ac:inkMkLst>
        </pc:inkChg>
        <pc:inkChg chg="del">
          <ac:chgData name="Madlen Herrmann" userId="94cc8be0-1774-4fee-9c1b-d927c2e1618c" providerId="ADAL" clId="{4B3ECAAC-9846-4B61-82C0-0A71323359D9}" dt="2023-04-23T06:17:59.727" v="1512" actId="478"/>
          <ac:inkMkLst>
            <pc:docMk/>
            <pc:sldMk cId="690071609" sldId="397"/>
            <ac:inkMk id="46" creationId="{1A77ACBD-CB3A-0C65-B426-93305BC23064}"/>
          </ac:inkMkLst>
        </pc:inkChg>
        <pc:inkChg chg="del mod">
          <ac:chgData name="Madlen Herrmann" userId="94cc8be0-1774-4fee-9c1b-d927c2e1618c" providerId="ADAL" clId="{4B3ECAAC-9846-4B61-82C0-0A71323359D9}" dt="2023-04-23T06:17:58.957" v="1511" actId="478"/>
          <ac:inkMkLst>
            <pc:docMk/>
            <pc:sldMk cId="690071609" sldId="397"/>
            <ac:inkMk id="47" creationId="{42389144-8B99-DAFC-4D04-A31D7220D454}"/>
          </ac:inkMkLst>
        </pc:inkChg>
        <pc:inkChg chg="del">
          <ac:chgData name="Madlen Herrmann" userId="94cc8be0-1774-4fee-9c1b-d927c2e1618c" providerId="ADAL" clId="{4B3ECAAC-9846-4B61-82C0-0A71323359D9}" dt="2023-04-23T06:17:58.325" v="1509" actId="478"/>
          <ac:inkMkLst>
            <pc:docMk/>
            <pc:sldMk cId="690071609" sldId="397"/>
            <ac:inkMk id="48" creationId="{C121C577-6953-0567-FBA3-003DFB9A4295}"/>
          </ac:inkMkLst>
        </pc:inkChg>
        <pc:inkChg chg="del">
          <ac:chgData name="Madlen Herrmann" userId="94cc8be0-1774-4fee-9c1b-d927c2e1618c" providerId="ADAL" clId="{4B3ECAAC-9846-4B61-82C0-0A71323359D9}" dt="2023-04-23T06:17:57.225" v="1508" actId="478"/>
          <ac:inkMkLst>
            <pc:docMk/>
            <pc:sldMk cId="690071609" sldId="397"/>
            <ac:inkMk id="49" creationId="{508EC3BD-13AA-396C-2226-4463B46DD5E7}"/>
          </ac:inkMkLst>
        </pc:inkChg>
        <pc:inkChg chg="del">
          <ac:chgData name="Madlen Herrmann" userId="94cc8be0-1774-4fee-9c1b-d927c2e1618c" providerId="ADAL" clId="{4B3ECAAC-9846-4B61-82C0-0A71323359D9}" dt="2023-04-23T06:17:56.397" v="1507" actId="478"/>
          <ac:inkMkLst>
            <pc:docMk/>
            <pc:sldMk cId="690071609" sldId="397"/>
            <ac:inkMk id="50" creationId="{92D7ADB2-D998-EF68-D548-0DEBF237A528}"/>
          </ac:inkMkLst>
        </pc:inkChg>
        <pc:inkChg chg="del">
          <ac:chgData name="Madlen Herrmann" userId="94cc8be0-1774-4fee-9c1b-d927c2e1618c" providerId="ADAL" clId="{4B3ECAAC-9846-4B61-82C0-0A71323359D9}" dt="2023-04-23T06:18:21.476" v="1518" actId="478"/>
          <ac:inkMkLst>
            <pc:docMk/>
            <pc:sldMk cId="690071609" sldId="397"/>
            <ac:inkMk id="51" creationId="{DF23FB93-9E92-9D72-7C22-6D6FB15A450A}"/>
          </ac:inkMkLst>
        </pc:inkChg>
        <pc:inkChg chg="del mod">
          <ac:chgData name="Madlen Herrmann" userId="94cc8be0-1774-4fee-9c1b-d927c2e1618c" providerId="ADAL" clId="{4B3ECAAC-9846-4B61-82C0-0A71323359D9}" dt="2023-04-23T06:18:14.690" v="1517" actId="478"/>
          <ac:inkMkLst>
            <pc:docMk/>
            <pc:sldMk cId="690071609" sldId="397"/>
            <ac:inkMk id="52" creationId="{26DC8118-80BA-410F-2377-32D6329DD14D}"/>
          </ac:inkMkLst>
        </pc:inkChg>
        <pc:inkChg chg="del">
          <ac:chgData name="Madlen Herrmann" userId="94cc8be0-1774-4fee-9c1b-d927c2e1618c" providerId="ADAL" clId="{4B3ECAAC-9846-4B61-82C0-0A71323359D9}" dt="2023-04-23T06:18:21.476" v="1518" actId="478"/>
          <ac:inkMkLst>
            <pc:docMk/>
            <pc:sldMk cId="690071609" sldId="397"/>
            <ac:inkMk id="53" creationId="{2A957FDE-991A-F1CD-50B1-AA3671CDDA87}"/>
          </ac:inkMkLst>
        </pc:inkChg>
        <pc:inkChg chg="del">
          <ac:chgData name="Madlen Herrmann" userId="94cc8be0-1774-4fee-9c1b-d927c2e1618c" providerId="ADAL" clId="{4B3ECAAC-9846-4B61-82C0-0A71323359D9}" dt="2023-04-23T06:18:21.476" v="1518" actId="478"/>
          <ac:inkMkLst>
            <pc:docMk/>
            <pc:sldMk cId="690071609" sldId="397"/>
            <ac:inkMk id="54" creationId="{09EC27EA-A434-7C89-0B63-3D375DE2E41B}"/>
          </ac:inkMkLst>
        </pc:inkChg>
        <pc:inkChg chg="del">
          <ac:chgData name="Madlen Herrmann" userId="94cc8be0-1774-4fee-9c1b-d927c2e1618c" providerId="ADAL" clId="{4B3ECAAC-9846-4B61-82C0-0A71323359D9}" dt="2023-04-23T06:18:28.504" v="1520" actId="478"/>
          <ac:inkMkLst>
            <pc:docMk/>
            <pc:sldMk cId="690071609" sldId="397"/>
            <ac:inkMk id="55" creationId="{1EA3BDD7-E5E8-6D2C-E2D2-9709378BF00D}"/>
          </ac:inkMkLst>
        </pc:inkChg>
        <pc:inkChg chg="del">
          <ac:chgData name="Madlen Herrmann" userId="94cc8be0-1774-4fee-9c1b-d927c2e1618c" providerId="ADAL" clId="{4B3ECAAC-9846-4B61-82C0-0A71323359D9}" dt="2023-04-23T06:18:28.504" v="1520" actId="478"/>
          <ac:inkMkLst>
            <pc:docMk/>
            <pc:sldMk cId="690071609" sldId="397"/>
            <ac:inkMk id="56" creationId="{725587F8-7D3F-0614-3AAD-4E5D0B38B8DF}"/>
          </ac:inkMkLst>
        </pc:inkChg>
        <pc:inkChg chg="del">
          <ac:chgData name="Madlen Herrmann" userId="94cc8be0-1774-4fee-9c1b-d927c2e1618c" providerId="ADAL" clId="{4B3ECAAC-9846-4B61-82C0-0A71323359D9}" dt="2023-04-23T06:18:01.004" v="1513" actId="478"/>
          <ac:inkMkLst>
            <pc:docMk/>
            <pc:sldMk cId="690071609" sldId="397"/>
            <ac:inkMk id="57" creationId="{5A803011-0AEE-0FDC-DB6F-729F1242F2D5}"/>
          </ac:inkMkLst>
        </pc:inkChg>
        <pc:cxnChg chg="mod ord">
          <ac:chgData name="Madlen Herrmann" userId="94cc8be0-1774-4fee-9c1b-d927c2e1618c" providerId="ADAL" clId="{4B3ECAAC-9846-4B61-82C0-0A71323359D9}" dt="2023-04-23T06:22:08.509" v="1604" actId="14100"/>
          <ac:cxnSpMkLst>
            <pc:docMk/>
            <pc:sldMk cId="690071609" sldId="397"/>
            <ac:cxnSpMk id="12" creationId="{127A4CA8-4FD1-C2BE-603B-0534403B4C49}"/>
          </ac:cxnSpMkLst>
        </pc:cxnChg>
        <pc:cxnChg chg="del mod">
          <ac:chgData name="Madlen Herrmann" userId="94cc8be0-1774-4fee-9c1b-d927c2e1618c" providerId="ADAL" clId="{4B3ECAAC-9846-4B61-82C0-0A71323359D9}" dt="2023-04-23T15:51:21.271" v="1676" actId="478"/>
          <ac:cxnSpMkLst>
            <pc:docMk/>
            <pc:sldMk cId="690071609" sldId="397"/>
            <ac:cxnSpMk id="22" creationId="{9824E359-5340-8BD3-1E4A-464EE7457E30}"/>
          </ac:cxnSpMkLst>
        </pc:cxnChg>
        <pc:cxnChg chg="mod">
          <ac:chgData name="Madlen Herrmann" userId="94cc8be0-1774-4fee-9c1b-d927c2e1618c" providerId="ADAL" clId="{4B3ECAAC-9846-4B61-82C0-0A71323359D9}" dt="2023-04-23T15:51:34.227" v="1677" actId="1076"/>
          <ac:cxnSpMkLst>
            <pc:docMk/>
            <pc:sldMk cId="690071609" sldId="397"/>
            <ac:cxnSpMk id="35" creationId="{3C46C82A-D9F3-9D97-1E04-A7EE8471129E}"/>
          </ac:cxnSpMkLst>
        </pc:cxnChg>
        <pc:cxnChg chg="add mod">
          <ac:chgData name="Madlen Herrmann" userId="94cc8be0-1774-4fee-9c1b-d927c2e1618c" providerId="ADAL" clId="{4B3ECAAC-9846-4B61-82C0-0A71323359D9}" dt="2023-04-23T06:22:17.549" v="1607" actId="14100"/>
          <ac:cxnSpMkLst>
            <pc:docMk/>
            <pc:sldMk cId="690071609" sldId="397"/>
            <ac:cxnSpMk id="40" creationId="{93E61E7B-0B08-4A43-C5CB-4654EF58C634}"/>
          </ac:cxnSpMkLst>
        </pc:cxnChg>
      </pc:sldChg>
      <pc:sldChg chg="new del">
        <pc:chgData name="Madlen Herrmann" userId="94cc8be0-1774-4fee-9c1b-d927c2e1618c" providerId="ADAL" clId="{4B3ECAAC-9846-4B61-82C0-0A71323359D9}" dt="2023-04-23T06:17:35.899" v="1502" actId="680"/>
        <pc:sldMkLst>
          <pc:docMk/>
          <pc:sldMk cId="2060802598" sldId="39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6:18.120"/>
    </inkml:context>
    <inkml:brush xml:id="br0">
      <inkml:brushProperty name="width" value="0.05" units="cm"/>
      <inkml:brushProperty name="height" value="0.3" units="cm"/>
      <inkml:brushProperty name="color" value="#66CC00"/>
      <inkml:brushProperty name="ignorePressure" value="1"/>
      <inkml:brushProperty name="inkEffects" value="pencil"/>
    </inkml:brush>
  </inkml:definitions>
  <inkml:trace contextRef="#ctx0" brushRef="#br0">638 366,'4'0,"5"0,0-3,0-6,1-4,-1-7,-2-4,-2-2,-3 0,0 1,-2 1,0 1,0 1,-1 0,1 1,-4 0,-4 3,-2 2,-2 3,-3 0,-2 3,-2 2,-2 4,0 1,-1 2,0 1,-3 0,-2 1,1-1,1 1,4 3,3 1,4 3,5 4,3 4,0-1,0 0,2 2,1 1,1 2,2 0,-1 1,1 0,1 1,2 0,2-1,4 1,-1-1,0 1,-3-1,2 1,0-1,-2 0,-1 0,-5-3,-6-5,-6-5,-7-3,-8-3,-3-2,0-1,3 1,1-1,2 0,2 0,1 1,0 0,5 3,1 9,3 6,1 4,2 1,2 1,0-1,1 4,1 1,2-2,2 0,1 1,4 1,2-1,0-2,-1 3,-1 0,3-5,-1-3,4-1,0 0,-2 0,-2 1,-2 0,-1 1,-1 0,-1 0,0 1,-1-1,1 1,3-1,1 0,4-3,1-1,2-1,6-2,8 0,7 1,2-1,-2-5,-2 2,-3-2,-13 1,-13 2,-10 0,-7 1,-1 2,-5 2,-2 2,-1-2,4-1,2 1,1 1,-5 1,3 1,4 0,1-2,0-1,-1 0,1 0,5 2,2 5,4 1,-1 1,-1-1,2-1,1-1,4-4,3-2,4-4,4 0,4-2,3-4,1-2,5-3,2-4,0-7,-1-5,-1-3,2 1,0-1,3-4,0-3,-2 0,2 0,0 0,-6 1,-7 0,-6 2,-5 10,-4 11,-1 14,-6 3,-1 3,1 1,0 2,2-1,1 1,0-1,2 0,0-1,0 1,0-1,1 1,-1-1,0 0,0 1,4-5,4 0,5 0,4 0,2-2,-1 0,-1-3,4-3,2-3,1-3,4-2,0-1,0-4,-2-5,-6-5,-1-3,-5-3,-5-1,1 3,-3-3,-1-5,-3-2,-1-4,-1 1,-1 1,0 3,-1 2,1 2,3 11,1 13,1 8,2 11,0 5,3 3,3 3,0 0,0-1,-1-3,1-5,1-7,3-6,1-5,2 2,1-1,1-2,-1 0,5-2,4 0,1-4,2-2,3-4,0 1,-4-4,-3-2,-7-2,-3-3,-1-1,-1-2,1 4,-2 1,-5 0,-3-1,0-1,-2-1,-1-1,-1 0,-2 0,-1-1,-1 1,0-1,-1 1,-3-1,-5-3,0-1,-4 4,-2 2,2 0,-2 5,-1 0,-1 3,-2 4,-5 3,2-2,0 2,2 0,-1-2,0 0,4-2,1 0,0-2,-2 1,3-1,11-3,13-6,13-7,14-6,14-2,10 3,3-1,-3-3,-5-1,-7 1,-8 3,-8 4,-9-1,-5 2,-5 1,-6-2,-3 1,-3-2,-1 0,-8-2,-6-3,-8 1,-8-1,-5 2,-5 2,-3 8,0 7,-2 6,1 5,0 3,1 6,0 5,0 6,0 3,0 6,0 6,-3 2,6-1,2 1,1-1,3 2,-4 2,-3-1,6-3,5-3,5-2,-2 1,1 3,5 1,1-2,9-5,13-15,14-15,11-19,4-11,5-4,4-2,-3 3,-2 7,-5 6,1 1,-2-4,-3 0,-4-2,-8 0,-1 5,0 1,-1 0,0 4,1 3,0 0,-3 0,-4-1,-2-1,-2 0,-1-1,-1 0,-1 0,1 0,-1-1,1 0,-1 1,1 0,0-1,0 1,0-1,-4 5,-4 4,-5 4,-4 5,-2 2,-2 5,-1 6,-1 2,5 1,4 4,2-1,-2-4,-1 0,-2 2,2 3,-1-2,0 0,2 2,0 2,-2-3,-1 1,-2-4,3 1,0 1,3 2,4 3,3 0,-1-2,-2-4,-1-5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7.39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29 1,'0'3,"0"6,0 4,0 4,0 2,0 2,-4-2,-1-2,0 1,-2-4,-1-3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8.22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420 117,'-3'-3,"-6"-2,-4 0,-7 1,-8-2,-6 0,-5-3,-3 0,-1-2,3 1,4-2,5 2,4 2,3 3,6-2,5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8.89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218 436,'-3'0,"-6"-4,-4-8,-3-9,-4-9,-4-6,-3-5,0-5,1-3,5 0,6 4,5 7,5 2,3 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0.10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0 361,'1'-2,"-1"0,1 0,-1 1,1-1,-1 0,1 1,0-1,0 0,0 1,0-1,0 1,0-1,0 1,0 0,1-1,-1 1,1 0,2-2,31-17,-29 17,0 0,1-1,-1 0,0 0,0 0,0-1,-1 0,1 0,-1-1,0 1,-1-1,1 0,-1 0,0-1,-1 1,6-13,24-46,-21 44,-1-1,-1 0,8-24,-12 28,0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1.14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45,'4'-4,"1"0,0 0,1 1,-1-1,1 1,-1 0,1 0,0 1,0 0,0 0,0 1,11-2,8-1,45 2,-51 1,190 3,-191-2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1.77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0 320,'20'-22,"-1"0,-1-1,21-37,-30 44,1 1,0 1,1 0,1 0,0 1,1 0,27-20,-37 31,1-1,0 0,-1-1,1 1,-1 0,0-1,0 0,-1 0,1 0,3-7,0-4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2.27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1,'7'4,"3"4,3 2,10-2,8-1,11-3,-3-1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2.78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4.01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307 0,'-4'4,"-8"8,-6 9,-6 9,-8 10,-5 1,-7 6,-3 5,-1 1,7-9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4.63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1,'0'3,"3"2,2 3,4 5,3-1,7 5,4 3,2 3,7 3,6 2,4 0,1-2,1-2,-7-4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3T06:06:43.408"/>
    </inkml:context>
    <inkml:brush xml:id="br0">
      <inkml:brushProperty name="width" value="0.2" units="cm"/>
      <inkml:brushProperty name="height" value="0.2" units="cm"/>
      <inkml:brushProperty name="color" value="#66CC00"/>
    </inkml:brush>
  </inkml:definitions>
  <inkml:trace contextRef="#ctx0" brushRef="#br0">582 0 24575,'0'6'0,"-1"-1"0,0 0 0,0 0 0,0 0 0,0 0 0,-1 0 0,0 0 0,0 0 0,0-1 0,-1 1 0,1 0 0,-1-1 0,0 0 0,0 0 0,-1 0 0,-5 6 0,7-9 0,-29 42 0,25-33 0,-1 0 0,0-1 0,0 0 0,-1 0 0,-17 13 0,-5 7 0,10-8 0,20-21 0,0 0 0,0 1 0,0-1 0,-1 0 0,1 0 0,0 0 0,0 0 0,0 1 0,-1-1 0,1 0 0,0 0 0,0 0 0,-1 0 0,1 0 0,0 0 0,0 0 0,-1 0 0,1 0 0,0 0 0,0 0 0,-1 0 0,1 0 0,0 0 0,0 0 0,-1 0 0,1 0 0,0 0 0,0 0 0,0 0 0,-1 0 0,1 0 0,0-1 0,0 1 0,-1 0 0,1 0 0,0 0 0,0 0 0,0 0 0,0-1 0,-1 1 0,1 0 0,0 0 0,0-1 0,-1 1 0,1 0 0,0-1 0,0 1 0,-1 0 0,1 0 0,0-1 0,-1 1 0,1 0 0,-1 0 0,1 0 0,0 0 0,-1-1 0,1 1 0,0 0 0,-1 0 0,1 0 0,-1 0 0,1 0 0,0 0 0,-1 0 0,1 0 0,-1 0 0,1 0 0,0 0 0,-1 0 0,1 1 0,-1-1 0,1 0 0,0 0 0,-1 0 0,1 0 0,0 1 0,-1-1 0,1 0 0,0 0 0,-1 1 0,1-1 0,0 0 0,0 1 0,-1-1 0,-10 9 0,2-3 0,1 1 0,0 0 0,1 0 0,0 0 0,0 1 0,-12 16 0,19-23 0,0 0 0,-1 0 0,1 0 0,0 0 0,0 0 0,0 0 0,0 0 0,0 0 0,0 0 0,0 0 0,0-1 0,0 1 0,0 0 0,0 0 0,0 0 0,1 0 0,-1 0 0,0 0 0,1 0 0,-1-1 0,1 1 0,-1 0 0,1 0 0,-1 0 0,1-1 0,0 1 0,-1 0 0,1-1 0,0 1 0,-1-1 0,1 1 0,0-1 0,0 1 0,0-1 0,-1 1 0,1-1 0,0 0 0,0 1 0,0-1 0,0 0 0,1 1 0,5 0 0,-1 1 0,1 0 0,0-1 0,9 0 0,-6 0 0,1-1 0,-1 0 0,1-1 0,-1 0 0,0-1 0,0 0 0,1 0 0,-1-1 0,-1-1 0,1 1 0,0-2 0,-1 1 0,0-1 0,0-1 0,0 0 0,-1 0 0,0 0 0,0-1 0,10-12 0,-2-2 0,-7 7 0,1 1 0,0 1 0,17-16 0,-25 25 0,1 1 0,-1 0 0,1 0 0,-1 0 0,1 1 0,0-1 0,-1 1 0,1-1 0,0 1 0,0 0 0,0 0 0,0 0 0,1 0 0,-1 1 0,0-1 0,0 1 0,0 0 0,0 0 0,1 0 0,-1 0 0,0 1 0,0-1 0,4 2 0,-6-2 0,0 1 0,1-1 0,-1 1 0,0 0 0,1-1 0,-1 1 0,0 0 0,0 0 0,0 0 0,0 0 0,0 0 0,0 0 0,0 0 0,0 0 0,0 0 0,0 0 0,0 0 0,-1 1 0,1-1 0,0 0 0,0 3 0,-1-2 0,1 1 0,-1-1 0,0 1 0,0-1 0,0 1 0,0-1 0,-1 1 0,1-1 0,-1 1 0,1-1 0,-2 4 0,-1 1 0,0 0 0,0-1 0,-1 1 0,0-1 0,0 1 0,0-1 0,-8 7 0,-13 10 0,-51 33 0,62-45 0,-6 1 0,-1-1 0,1 0 0,-2-2 0,-31 10 0,48-17 0,0 0 0,0 1 0,0 0 0,0 0 0,1 0 0,-1 1 0,1 0 0,0-1 0,0 1 0,0 1 0,1-1 0,0 0 0,-4 7 0,1-3 0,1-1 0,-2 1 0,-6 6 0,-8 3 0,-1-1 0,-1-1 0,-45 22 0,51-30 0,0-1 0,-19 5 0,25-9 0,0 1 0,1 0 0,-1 1 0,1 0 0,0 0 0,0 1 0,0 0 0,-13 11 0,23-16 0,0 0 0,0 0 0,0 0 0,-1 0 0,1 0 0,0 0 0,0 0 0,0 0 0,0 0 0,-1 1 0,1-1 0,0 0 0,0 0 0,0 0 0,0 0 0,0 0 0,0 0 0,-1 1 0,1-1 0,0 0 0,0 0 0,0 0 0,0 0 0,0 1 0,0-1 0,0 0 0,0 0 0,0 0 0,0 0 0,0 1 0,0-1 0,0 0 0,0 0 0,0 0 0,0 1 0,0-1 0,0 0 0,0 0 0,0 0 0,0 0 0,0 1 0,0-1 0,0 0 0,0 0 0,0 0 0,0 0 0,0 1 0,1-1 0,-1 0 0,0 0 0,0 0 0,0 0 0,0 0 0,1 1 0,13-1 0,19-6 0,-29 5 0,0 0 0,-1 0 0,1 0 0,0 0 0,-1 1 0,1 0 0,0-1 0,0 1 0,-1 1 0,7 0 0,-8-1 0,0 1 0,-1 0 0,1 0 0,0 0 0,-1 0 0,1 0 0,-1 0 0,0 0 0,1 0 0,-1 0 0,0 1 0,1-1 0,-1 0 0,0 1 0,0-1 0,0 1 0,0 0 0,-1-1 0,1 1 0,0 0 0,-1-1 0,1 1 0,-1 0 0,1 3 0,1 7 0,-1 0 0,-1 1 0,0-1 0,-2 21 0,1-19 0,0 0 0,1 1 0,2 15 0,-2-28 0,0 1 0,1-1 0,-1 1 0,1-1 0,0 0 0,0 1 0,0-1 0,0 0 0,1 0 0,-1 1 0,0-1 0,1 0 0,-1 0 0,1-1 0,0 1 0,3 3 0,1-1 0,0-1 0,0 0 0,0 0 0,11 3 0,-10-3 0,0-1 0,-1 1 0,1 0 0,7 6 0,-13-8 0,0-1 0,-1 1 0,1-1 0,-1 1 0,1 0 0,-1-1 0,0 1 0,1 0 0,-1-1 0,1 1 0,-1 0 0,0-1 0,0 1 0,0 0 0,1 0 0,-1-1 0,0 1 0,0 0 0,0 0 0,0-1 0,0 1 0,0 0 0,0 0 0,0 0 0,-1-1 0,1 1 0,0 0 0,0-1 0,-1 1 0,1 0 0,0 0 0,-1-1 0,1 1 0,-1-1 0,1 1 0,-1 0 0,1-1 0,-1 1 0,1-1 0,-1 1 0,0 0 0,-33 27 0,22-18 0,7-6 0,2 1 0,-1 0 0,0 0 0,1 0 0,0 0 0,0 0 0,1 0 0,-1 1 0,1-1 0,0 1 0,0 0 0,1 0 0,0 0 0,0 0 0,0 8 0,0-7 0,1 1 0,-2-1 0,1 0 0,-1 0 0,0 1 0,-1-1 0,0 0 0,0-1 0,-5 9 0,-20 20 0,22-28 0,-1 0 0,2 0 0,-1 1 0,1-1 0,0 2 0,1-1 0,-7 16 0,5-8 0,-5 16 0,11-31 0,-1 1 0,1 0 0,0 0 0,-1-1 0,1 1 0,0 0 0,0 0 0,0 0 0,0-1 0,0 1 0,1 0 0,-1 0 0,1 2 0,0-3 0,0-1 0,-1 1 0,1 0 0,0 0 0,0-1 0,-1 1 0,1-1 0,0 1 0,0-1 0,0 1 0,0-1 0,0 1 0,0-1 0,0 0 0,0 0 0,0 1 0,0-1 0,0 0 0,0 0 0,0 0 0,0 0 0,0 0 0,0 0 0,1-1 0,27-4 0,-26 4 0,6-1 0,0-1 0,0 0 0,0 0 0,0-1 0,-1 0 0,0-1 0,1 0 0,-2 0 0,1-1 0,0 0 0,-1 0 0,0-1 0,11-14 0,-40 45 0,-40 36 0,21-22 0,13-13 0,14-14 0,1 1 0,-19 23 0,29-31 0,1-1 0,-1 0 0,1 1 0,0-1 0,0 1 0,0 0 0,1-1 0,0 1 0,-1 0 0,1 0 0,0 0 0,1 0 0,-1 0 0,1 0 0,0 0 0,0 8 0,1-10 0,-1 0 0,0-1 0,1 1 0,-1-1 0,1 1 0,0-1 0,-1 1 0,1-1 0,0 1 0,0-1 0,0 1 0,0-1 0,0 0 0,0 0 0,0 0 0,1 0 0,-1 0 0,3 2 0,-1-1 0,0-1 0,0 0 0,1 1 0,-1-1 0,0-1 0,0 1 0,1 0 0,5 0 0,1-1 0,0-1 0,0 1 0,-1-2 0,1 1 0,13-5 0,-1 0 0,-1-1 0,0-1 0,-1-1 0,0-1 0,0-1 0,-1 0 0,0-2 0,-1 0 0,31-30 0,-11 9 0,-25 23 0,23-24 0,-21 22 0,-14 13 0,-1 0 0,0 0 0,1 0 0,-1 0 0,0 0 0,1 0 0,-1-1 0,1 1 0,-1 0 0,0 0 0,1 0 0,-1 1 0,0-1 0,1 0 0,-1 0 0,0 0 0,1 0 0,-1 0 0,0 0 0,1 0 0,-1 1 0,0-1 0,1 0 0,-1 0 0,0 0 0,0 1 0,1-1 0,-1 0 0,0 1 0,1 1 0,0 0 0,0 0 0,0 1 0,-1-1 0,1 0 0,-1 0 0,1 1 0,-1-1 0,0 0 0,0 1 0,0-1 0,-1 1 0,1 1 0,-13 54 0,10-46 0,0 1 0,0 0 0,-1 26 0,4-36 0,0 0 0,0 1 0,1-1 0,-1 0 0,1 0 0,0 0 0,0 1 0,0-1 0,0 0 0,1 0 0,-1-1 0,1 1 0,-1 0 0,1 0 0,0-1 0,0 1 0,1-1 0,-1 0 0,0 1 0,1-1 0,-1 0 0,1 0 0,0-1 0,0 1 0,4 1 0,4 2 0,0-1 0,0-1 0,0 0 0,1-1 0,19 2 0,-29-4 0,0 0 0,1 0 0,-1 1 0,0-1 0,0 1 0,0-1 0,0 1 0,-1 0 0,1 0 0,0 0 0,0 0 0,0 0 0,-1 0 0,1 0 0,0 1 0,-1-1 0,1 1 0,-1-1 0,0 1 0,2 2 0,0 1 0,-1 1 0,0-1 0,0 1 0,0-1 0,1 11 0,-2-12 0,-1 0 0,1 0 0,-1 0 0,1 0 0,1-1 0,-1 1 0,0 0 0,1-1 0,0 1 0,0-1 0,0 1 0,0-1 0,0 0 0,1 0 0,-1 0 0,1 0 0,0 0 0,5 3 0,-5-4 0,0 0 0,1-1 0,-1 1 0,1-1 0,-1 1 0,1-1 0,-1 0 0,1-1 0,0 1 0,0-1 0,-1 1 0,1-1 0,0 0 0,0-1 0,-1 1 0,1-1 0,0 1 0,-1-1 0,1 0 0,0 0 0,6-4 0,-6 3 0,0-1 0,0 0 0,-1 0 0,1-1 0,-1 1 0,1-1 0,-1 1 0,0-1 0,0 0 0,-1-1 0,1 1 0,-1 0 0,0-1 0,0 1 0,0-1 0,1-6 0,0-3 0,-1-1 0,0 0 0,0-19 0,0-1 0,-2 34 0,0 0 0,0 0 0,0 1 0,0-1 0,0 0 0,0 0 0,0 0 0,1 1 0,-1-1 0,0 0 0,0 0 0,1 1 0,-1-1 0,1 0 0,-1 1 0,0-1 0,1 0 0,-1 1 0,1-1 0,0 1 0,-1-1 0,1 0 0,-1 1 0,1 0 0,0-1 0,0 1 0,-1-1 0,1 1 0,0 0 0,-1-1 0,1 1 0,0 0 0,0 0 0,0 0 0,-1 0 0,1 0 0,0 0 0,0 0 0,0 0 0,-1 0 0,1 0 0,1 0 0,5 2 0,-1 0 0,0 0 0,0 0 0,9 6 0,2 0 0,-8-4 0,32 11 0,1-1 0,45 8 0,-47-18 0,-1-1 0,61-5 0,-26 0 0,-70 2 0,0 0 0,0 0 0,0 0 0,0 0 0,0-1 0,0 0 0,-1 0 0,1 0 0,0 0 0,-1-1 0,1 1 0,-1-1 0,1 0 0,-1 0 0,5-3 0,-6 2 0,1 0 0,-1 0 0,0 0 0,0-1 0,0 1 0,0 0 0,-1-1 0,1 1 0,-1-1 0,0 0 0,0 1 0,0-1 0,-1 0 0,1 0 0,-1-7 0,0 2 0,0 1 0,0-1 0,-1 0 0,0 0 0,-1 1 0,0-1 0,0 1 0,-1 0 0,0-1 0,-1 1 0,1 0 0,-1 1 0,-1-1 0,0 1 0,0 0 0,0 0 0,-1 0 0,0 1 0,0 0 0,-1 0 0,1 0 0,-1 1 0,-1 0 0,1 0 0,-1 1 0,0 0 0,0 0 0,0 1 0,0 0 0,0 1 0,-15-3 0,-13 0 0,0 1 0,-1 2 0,-50 4 0,-31-1 0,114-2 0,0 1 0,1-1 0,-1 1 0,0-1 0,0 0 0,0-1 0,1 1 0,-5-2 0,8 2 0,-1 1 0,0 0 0,1-1 0,-1 1 0,0-1 0,1 1 0,-1-1 0,1 1 0,-1-1 0,1 0 0,-1 1 0,1-1 0,-1 0 0,1 1 0,0-1 0,-1 0 0,1 1 0,0-1 0,-1 0 0,1 0 0,0 1 0,0-1 0,0 0 0,0 0 0,0 1 0,0-1 0,0 0 0,0 0 0,0 0 0,0 1 0,0-1 0,1 0 0,-1 0 0,0 1 0,0-1 0,1 0 0,-1 1 0,1-1 0,-1 0 0,0 1 0,1-1 0,-1 0 0,1 1 0,-1-1 0,2 0 0,2-4 0,1 1 0,0-1 0,0 1 0,1 0 0,-1 0 0,1 0 0,7-3 0,49-19 0,-23 10 0,-22 7 0,0 0 0,-1-1 0,0-1 0,0 0 0,-2-1 0,1 0 0,24-29 0,-29 30 0,0-1 0,-1 0 0,-1 0 0,1-1 0,-2 0 0,0-1 0,0 1 0,-2-1 0,1 0 0,5-27 0,-6 19 0,1 0 0,1 1 0,1 0 0,16-31 0,-23 51 0,3-9 0,-1 0 0,1-1 0,-2 1 0,3-16 0,4-17 0,-9 41 0,1 0 0,-1 0 0,0 0 0,1 0 0,-1 0 0,0-1 0,0 1 0,-1 0 0,1 0 0,0 0 0,-1 0 0,1 0 0,-1-1 0,0 1 0,1 0 0,-1 0 0,-2-2 0,1 0 0,-1 1 0,1 0 0,-1 0 0,0 0 0,0 0 0,0 0 0,-1 1 0,-4-4 0,-5-1 0,-1 0 0,1 1 0,-1 1 0,-16-5 0,14 6 0,0 0 0,0 1 0,-18-1 0,28 4 0,0 0 0,0 0 0,0 0 0,0 1 0,0-1 0,0 2 0,0-1 0,0 1 0,0-1 0,0 2 0,-7 3 0,1 0 0,1 1 0,0 0 0,1 1 0,0 1 0,0-1 0,1 1 0,0 1 0,1 0 0,0 0 0,0 1 0,1 0 0,-11 23 0,-42 114 0,59-146 0,1 0 0,-1 0 0,0 0 0,0-1 0,0 1 0,0 0 0,0 0 0,0-1 0,-1 1 0,1-1 0,0 1 0,-1-1 0,1 1 0,-1-1 0,0 0 0,1 0 0,-1 0 0,0 0 0,0 0 0,0 0 0,-2 1 0,2-2 0,1 0 0,0 0 0,-1 0 0,1-1 0,-1 1 0,1 0 0,0-1 0,-1 1 0,1-1 0,0 1 0,0-1 0,-1 1 0,1-1 0,0 0 0,0 0 0,0 0 0,0 0 0,0 1 0,0-1 0,0-1 0,0 1 0,0 0 0,0 0 0,1 0 0,-1 0 0,1-1 0,-1 1 0,0 0 0,1 0 0,0-1 0,-1 1 0,1-3 0,-4-9 0,2 0 0,0-1 0,-1-14 0,-3-24 0,1 13 0,1 0 0,2 0 0,4-48 0,-4-63 0,1 141 0,-1 0 0,-1 0 0,1 1 0,-2-1 0,1 1 0,-1-1 0,0 1 0,-1 0 0,0 1 0,0-1 0,-1 1 0,1 0 0,-2 0 0,-9-8 0,15 14 0,0 0 0,0 0 0,0 0 0,0 1 0,0-1 0,0 0 0,0 1 0,0-1 0,-1 1 0,1-1 0,0 1 0,0 0 0,0-1 0,-1 1 0,1 0 0,0 0 0,0 0 0,-1 0 0,1 0 0,0 0 0,0 0 0,-1 1 0,1-1 0,-2 1 0,1 0 0,1 0 0,-1 0 0,0 1 0,1-1 0,-1 1 0,1-1 0,-1 1 0,1 0 0,0-1 0,0 1 0,0 0 0,0 0 0,-1 3 0,-3 8 0,1 1 0,0 0 0,-2 22 0,5-27 0,-4 33 0,2 1 0,5 67 0,-3 41 0,1-147 0,-1-1 0,0 1 0,0-1 0,0 1 0,0-1 0,-1 1 0,0-1 0,1 0 0,-1 0 0,0 0 0,-1 0 0,1 0 0,0 0 0,-1 0 0,0-1 0,1 0 0,-1 1 0,0-1 0,0 0 0,-7 3 0,-2 1 0,0-1 0,0 0 0,-1-1 0,-18 5 0,30-9 0,-1 1 0,1-1 0,0 0 0,-1 0 0,1 1 0,-1-1 0,1 0 0,-1 0 0,1 0 0,-1-1 0,1 1 0,0 0 0,-1 0 0,1-1 0,-1 1 0,1-1 0,0 1 0,-1-1 0,1 0 0,0 1 0,0-1 0,-1 0 0,1 0 0,0 0 0,0 0 0,0 0 0,0 0 0,0 0 0,0 0 0,1-1 0,-1 1 0,0 0 0,1-1 0,-1 1 0,0 0 0,1-1 0,0 1 0,-1 0 0,1-3 0,-2-6 0,1-1 0,0 1 0,1 0 0,2-18 0,-2 12 0,2-4 0,-2 12 0,1 0 0,-1 0 0,0 1 0,-1-1 0,-2-14 0,3 21 0,0 0 0,0 1 0,-1-1 0,1 0 0,0 1 0,0-1 0,0 0 0,-1 1 0,1-1 0,0 0 0,-1 1 0,1-1 0,-1 1 0,1-1 0,-1 0 0,1 1 0,-1-1 0,1 1 0,-1 0 0,1-1 0,-1 1 0,1-1 0,-1 1 0,0 0 0,1-1 0,-1 1 0,0 0 0,1 0 0,-1 0 0,-1-1 0,0 2 0,1-1 0,0 1 0,-1-1 0,1 1 0,-1-1 0,1 1 0,0 0 0,-1 0 0,1 0 0,0 0 0,0 0 0,0 0 0,-2 2 0,-2 3 0,-1 1 0,1 0 0,1 0 0,-5 9 0,1 1 0,2 0 0,0 1 0,1 0 0,1 0 0,-3 36 0,5 95 0,2-143 0,-1-4 0,1 0 0,0 0 0,0 0 0,0 0 0,1 1 0,-1-1 0,0 0 0,1 0 0,0 0 0,-1 0 0,1 0 0,0 0 0,0 0 0,0 0 0,0-1 0,0 1 0,0 0 0,1 0 0,-1-1 0,1 1 0,-1-1 0,1 1 0,-1-1 0,1 0 0,0 0 0,0 1 0,0-1 0,-1 0 0,1-1 0,0 1 0,0 0 0,0-1 0,0 1 0,1-1 0,-1 1 0,0-1 0,0 0 0,4 0 0,15-1 0,0 0 0,0-2 0,0 0 0,0-2 0,25-8 0,-21 7 0,-25 6 0,0 0 0,0 0 0,1 0 0,-1 0 0,0 0 0,0 0 0,1 0 0,-1 0 0,0 0 0,0 0 0,1 0 0,-1 0 0,0 1 0,0-1 0,1 0 0,-1 0 0,0 0 0,0 0 0,0 0 0,1 0 0,-1 1 0,0-1 0,0 0 0,0 0 0,0 0 0,1 0 0,-1 1 0,0-1 0,0 0 0,0 0 0,0 1 0,0-1 0,0 0 0,0 0 0,1 0 0,-1 1 0,0-1 0,0 0 0,0 0 0,0 1 0,0-1 0,0 0 0,0 0 0,0 1 0,0-1 0,-1 0 0,1 0 0,0 1 0,0-1 0,0 0 0,0 0 0,0 1 0,0-1 0,0 0 0,-1 0 0,-7 16 0,7-15 0,-17 21 0,0 0 0,-41 37 0,43-45 0,0 1 0,1 1 0,0 0 0,1 1 0,1 0 0,-18 33 0,30-48 0,0 0 0,0 0 0,0 1 0,1-1 0,-1 0 0,0 1 0,1-1 0,-1 0 0,1 1 0,0-1 0,0 1 0,0-1 0,0 0 0,1 5 0,0-6 0,0 1 0,-1-1 0,1 1 0,0-1 0,0 0 0,0 1 0,0-1 0,0 0 0,1 0 0,-1 0 0,0 0 0,0 0 0,1 0 0,-1 0 0,1 0 0,-1-1 0,0 1 0,1 0 0,0-1 0,-1 0 0,1 1 0,2-1 0,3 2 0,0-1 0,1 1 0,0-2 0,-1 1 0,1-1 0,-1-1 0,16-2 0,-22 3 0,1 0 0,0-1 0,0 1 0,0-1 0,0 1 0,-1-1 0,1 0 0,0 0 0,-1 0 0,1 0 0,-1 0 0,1 0 0,-1 0 0,1 0 0,-1-1 0,0 1 0,1 0 0,-1-1 0,0 1 0,0-1 0,0 0 0,0 1 0,0-1 0,-1 0 0,1 0 0,-1 1 0,1-1 0,-1 0 0,1 0 0,-1 0 0,0 0 0,0 0 0,0 1 0,0-1 0,0 0 0,-1-4 0,-5-23 0,4 18 0,-1 0 0,2 0 0,-1 0 0,2 0 0,0-11 0,0 19 0,0 0 0,1 0 0,-1 1 0,1-1 0,0 0 0,0 0 0,0 0 0,0 1 0,1-1 0,-1 1 0,1-1 0,-1 1 0,1-1 0,0 1 0,0 0 0,0 0 0,0 0 0,1 0 0,-1 0 0,0 1 0,1-1 0,-1 1 0,6-3 0,10-3 0,1 1 0,1 1 0,-1 0 0,29-2 0,-25 4 0,1-1 0,37-12 0,31-11 0,-70 22 0,1-1 0,-1-1 0,-1 0 0,1-2 0,-1-1 0,21-13 0,-36 18 0,0 2 0,-1-1 0,2 1 0,-1 0 0,0 0 0,9-2 0,-14 4 0,1 1 0,-1 0 0,1 0 0,-1 0 0,1-1 0,-1 1 0,1 0 0,-1 1 0,1-1 0,-1 0 0,1 0 0,-1 1 0,1-1 0,-1 1 0,0-1 0,1 1 0,-1 0 0,0-1 0,1 1 0,-1 0 0,0 0 0,0 0 0,0 0 0,0 0 0,0 0 0,0 0 0,0 0 0,0 1 0,0-1 0,0 0 0,-1 1 0,1-1 0,0 0 0,-1 1 0,1 1 0,1 2 0,0 1 0,0 0 0,-1 0 0,0 0 0,0 0 0,0 0 0,-1 0 0,0 0 0,0 0 0,-1 0 0,-1 8 0,2-11 0,-1 1 0,-1 0 0,1 0 0,0-1 0,-1 1 0,0-1 0,0 1 0,0-1 0,0 0 0,0 0 0,-1 0 0,0 0 0,1 0 0,-1 0 0,0-1 0,0 0 0,0 1 0,-5 1 0,-6 2 0,0 0 0,0-1 0,-1-1 0,0 0 0,0-1 0,0-1 0,-28 1 0,24-2 0,-1 1 0,1 1 0,0 1 0,-22 7 0,2 0 0,25-7 0,0 1 0,0 0 0,-24 12 0,34-15 0,1 0 0,0 0 0,0 1 0,0-1 0,0 1 0,0 0 0,0-1 0,0 1 0,1 1 0,0-1 0,0 0 0,0 1 0,0-1 0,0 1 0,0-1 0,1 1 0,0 0 0,-2 7 0,2-6 0,1 0 0,0 0 0,-1 0 0,2 1 0,-1-1 0,0 0 0,1 0 0,0 0 0,0 0 0,1 0 0,-1 0 0,1-1 0,0 1 0,4 6 0,1-1 0,1 1 0,0-1 0,0 0 0,16 13 0,-22-21 0,0 0 0,0-1 0,1 0 0,-1 1 0,0-1 0,1 0 0,-1 0 0,1 0 0,-1 0 0,1-1 0,-1 1 0,1-1 0,0 0 0,-1 1 0,1-1 0,0 0 0,-1 0 0,1-1 0,0 1 0,-1-1 0,1 1 0,4-3 0,6-1 0,1-2 0,-1 0 0,14-9 0,-4 3 0,0 1 0,0-1 0,-1-1 0,-1-1 0,36-30 0,-48 36 0,-1 0 0,-1-1 0,1 0 0,-2-1 0,1 1 0,-1-1 0,0 0 0,-1-1 0,0 1 0,-1-1 0,0 0 0,-1 0 0,2-13 0,6-55 0,-5-1 0,-3-101 0,-6 155 0,-1 18 0,-2 18 0,2 10 0,0 0 0,2 1 0,0-1 0,2 0 0,2 33 0,-1-8 0,0-27 0,1-1 0,1 0 0,1 0 0,8 26 0,-6-25 0,-1 0 0,-1 1 0,3 28 0,-4-29 0,0 0 0,1-1 0,9 27 0,-6-22 0,7 42 0,-13-57 0,0-1 0,-1 1 0,0-1 0,0 1 0,0 0 0,-1-1 0,0 1 0,-1-1 0,1 0 0,-1 1 0,-3 5 0,4-10 0,0 0 0,-1 0 0,1 0 0,-1 0 0,0 0 0,1 0 0,-1 0 0,0-1 0,0 1 0,0-1 0,0 1 0,-1-1 0,1 0 0,0 0 0,0 0 0,-1 0 0,1 0 0,-1 0 0,1-1 0,0 1 0,-1-1 0,1 0 0,-1 0 0,1 0 0,-1 0 0,-4 0 0,-8-2 0,0 0 0,1-1 0,-21-7 0,16 5 0,-19-4 0,-1 3 0,0 1 0,-1 2 0,1 1 0,-70 7 0,95-3 0,-1 1 0,1 0 0,-23 10 0,20-8 0,16-4 0,0-1 0,0 0 0,0 1 0,0-1 0,0 0 0,0 0 0,0 0 0,0 0 0,0 0 0,0 0 0,0 0 0,0 0 0,0 0 0,0-1 0,0 1 0,0 0 0,0-1 0,0 1 0,1-1 0,-1 1 0,0-1 0,0 1 0,0-1 0,0 1 0,1-1 0,-1 0 0,0 1 0,1-1 0,-1 0 0,1 0 0,-1 0 0,0 1 0,1-1 0,0 0 0,-1 0 0,1 0 0,-1 0 0,1 0 0,0 0 0,0 0 0,0 0 0,0 0 0,0-2 0,-2-6 0,2-1 0,-1 0 0,2-16 0,0 16 0,-1 6 44,0 2-127,0 1 0,1-1 0,-1 0 0,0 1 0,0-1 0,-1 0 1,1 0-1,0 1 0,-1-1 0,1 1 0,-1-1 0,1 0 0,-1 1 1,0-1-1,1 1 0,-2-2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5.24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37 0,'0'4,"0"4,0 5,0 4,0 3,0 1,0 1,0 0,-3 0,-6 0,0 4,0 1,3-5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5.8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1,'0'4,"0"4,4 5,4 4,2 2,-2 2,2-2,-1-6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6.52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30 8,'-3'0,"-9"-3,-3-2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47.34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0 206,'4'0,"5"-3,0-9,3-6,-1-7,2 0,-2-2,1 3,-2-1,-2-1,-3 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20:35.091"/>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2680 82,'0'4,"0"1,-1 0,0-1,0 1,0-1,0 1,-1-1,1 0,-1 1,-1-1,1 0,0 0,-1 0,0-1,0 1,0-1,0 1,-1-1,1 0,-5 2,-8 6,0-1,-1-1,-29 11,18-8,-254 131,-26-3,181-86,-405 201,456-214,-78 37,112-63,28-10,-27 12,38-16,0 1,0 0,0-1,0 2,0-1,0 0,1 0,-1 1,1 0,0-1,0 1,0 0,-2 4,3-7,1 1,-1 0,1 0,0 0,0 0,-1-1,1 1,0 0,0 0,0 0,0 0,0 0,0 0,0 0,0 0,0-1,0 1,1 0,-1 0,0 0,1 0,-1 0,0-1,1 1,-1 0,1 0,-1-1,1 1,0 0,-1-1,1 1,0-1,-1 1,1 0,0-1,0 0,-1 1,1-1,1 1,4 1,0 0,0 0,0-1,10 2,-14-3,52 6,1-3,-1-2,1-2,91-15,215-60,-333 70,121-33,63-14,-143 39,80-5,339 13,-348 9,-117 0,-22-3,-1 1,0-1,0 0,0 0,0 0,0 0,0 1,0-1,0 0,0 0,0 0,0 1,0-1,0 0,0 0,0 0,0 1,0-1,0 0,0 0,0 0,0 1,0-1,0 0,0 0,0 0,0 1,0-1,0 0,-1 0,1 0,0 0,0 0,0 1,0-1,0 0,-1 0,1 0,0 0,0 0,0 0,-1 0,1 1,0-1,0 0,0 0,-1 0,1 0,-9 4,0 0,-1 0,-10 3,-289 69,182-48,-1217 238,1126-224,180-32,1 1,1 2,-59 30,-104 72,193-112,0 1,1 0,-1 1,1 0,0-1,1 2,-1-1,1 0,0 1,1 0,-1 0,1 0,0 0,-2 8,3-9,1 1,0-1,1 0,-1 0,1 0,0 1,0-1,1 0,0 0,0 1,0-1,0 0,1 0,0 0,0-1,0 1,0 0,1-1,3 6,2-1,-1 0,2-1,-1 0,1-1,0 1,1-2,-1 1,1-1,1-1,-1 0,1 0,21 6,3-2,0-1,70 5,9-7,-1-4,1-6,0-4,-1-6,-1-4,0-6,-2-4,-1-5,-2-4,-1-6,142-78,-206 95,-31 17,-11 9,0 0,0 0,0 0,0 0,0 0,0 0,0 0,0 0,0 0,0 0,0 0,-1 0,1 0,0 0,0 0,0 0,0 0,0 0,0 0,0 0,0 0,0 0,0 0,0 0,0 0,0 0,0 0,0 0,0 0,0 0,0 0,0 0,0 0,0 0,-1 0,1 0,0 0,0 0,0 0,0-1,0 1,0 0,0 0,0 0,0 0,0 0,0 0,0 0,0 0,0 0,0 0,0 0,0 0,0 0,0 0,0 0,0 0,-25 9,-737 276,570-216,62-22,-160 82,242-103,1 2,2 1,1 3,1 2,2 1,-49 55,53-48,-36 55,62-81,1 1,1 0,0 1,2 0,-1 0,-7 37,14-53,0 1,1-1,-1 1,1-1,0 1,0 0,0-1,0 1,0 0,0-1,1 1,-1-1,1 1,0-1,0 1,0-1,0 1,0-1,0 0,1 1,-1-1,1 0,0 0,-1 0,1 0,0-1,0 1,0 0,1-1,-1 1,0-1,0 0,5 2,2-1,-1 0,1 0,-1-1,1 0,0 0,0-1,-1 0,1-1,11-2,55-12,131-47,-95 26,98-17,-98 26,-106 26,34-6,-38 7,-1 0,1 0,-1 0,1 0,-1 0,1 0,-1 0,1 0,-1 0,1 0,-1 0,1 1,-1-1,0 0,1 0,-1 0,1 1,-1-1,0 0,1 1,-1-1,1 0,-1 1,0 0,1 0,-1 0,0 0,-1 0,1-1,0 1,0 0,0 0,0 0,-1-1,1 1,0 0,-1 0,1-1,0 1,-1 0,1-1,-1 1,0 1,-12 14,-1-1,0 0,-1-1,-22 17,-75 47,88-62,-151 95,-44 29,167-104,2 3,-47 48,87-77,0 0,1 0,0 1,1 0,-14 24,22-33,-1-1,0 1,0-1,1 1,-1-1,1 1,-1 0,1-1,0 1,-1 0,1-1,0 1,0 0,0-1,0 1,1 0,-1-1,0 1,1 0,-1-1,1 1,0-1,-1 1,1-1,0 1,0-1,0 1,0-1,0 0,0 1,1-1,-1 0,0 0,1 0,-1 0,0 0,1 0,-1-1,1 1,0 0,-1-1,3 1,8 3,0-2,0 1,1-2,21 1,-27-1,354-6,-5-26,-267 23,-23 4,-64 4,0 0,1 0,-1 0,1 0,-1 0,1 1,-1 0,0-1,4 2,-6-2,0 1,0-1,1 0,-1 0,0 0,0 0,0 1,0-1,1 0,-1 0,0 1,0-1,0 0,0 0,0 1,0-1,0 0,0 0,0 1,0-1,0 0,0 0,0 1,0-1,0 0,0 0,0 1,0-1,0 1,-9 11,-5 0,0-2,-1 1,0-2,-32 16,34-19,-79 40,-226 126,277-146,-21 12,1 3,-66 57,126-96,-21 22,21-24,1 1,-1-1,1 1,0-1,-1 1,1 0,0-1,0 1,-1-1,1 1,0 0,0-1,0 1,0-1,0 1,0 0,0-1,0 1,0-1,0 1,0 0,0-1,0 1,1 0,-1-1,0 1,0-1,1 1,-1-1,0 1,1-1,-1 1,0-1,1 1,-1-1,1 1,-1-1,1 0,-1 1,1-1,-1 0,1 1,-1-1,1 0,1 1,6 1,1 0,0 0,0-1,0 0,-1 0,13-1,-5 0,331 1,16 0,-314 1,314 13,-352-15,0 1,0-1,0 1,0 1,0-1,0 2,-1 0,19 7,-29-10,1 0,-1 1,1-1,-1 0,1 0,0 1,-1-1,1 0,-1 1,1-1,-1 1,1-1,-1 1,0-1,1 1,-1-1,0 1,1-1,-1 1,0-1,1 1,-1-1,0 1,0 0,0-1,0 1,1-1,-1 1,0 0,0-1,0 1,0 0,-1-1,1 1,0-1,0 1,0 0,0-1,-1 1,1 0,-3 2,1 0,0-1,-1 0,1 0,-1 0,1 0,-5 2,-43 24,-2-2,-87 31,98-42,-860 326,732-271,127-50,-70 46,101-58,0 0,0 0,0 1,-15 19,24-27,0 1,1 0,-1 0,1 0,-1 1,1-1,0 0,0 0,0 1,0-1,0 1,0-1,1 1,0-1,-1 1,1-1,0 1,0-1,0 1,0 0,1-1,-1 1,1-1,-1 1,1-1,0 0,0 1,0-1,0 0,1 1,1 2,4 3,1-1,0 0,0 0,0-1,1 1,-1-2,1 1,1-2,11 6,5 0,1-1,36 7,0-4,1-3,103 0,127-17,-236 5,6 3,-62 0,-1 0,1 0,-1 0,1 0,-1 1,1-1,-1 0,0 1,1-1,-1 1,1 0,-1-1,0 1,1 0,-1 0,0 0,0 0,1 1,-1-1,-1 0,0 0,0 0,0 0,0 1,0-1,0 0,-1 0,1 0,0 0,0 0,-1 0,1 0,-1 0,1 0,-1 0,1 0,-1 0,1 0,-1 0,0-1,0 1,1 0,-1 0,-1 0,-14 13,-1-1,1 0,-2-1,0-1,0-1,-24 9,30-13,-339 150,64-31,14 19,264-139,-52 36,57-38,0 0,0 1,0 0,0 0,0 0,1 1,0-1,-1 1,-2 8,5-12,1 0,-1 0,1 0,-1 1,1-1,0 0,0 1,0-1,0 0,0 0,0 1,0-1,0 0,0 0,1 1,-1-1,0 0,1 0,-1 1,1-1,0 0,-1 0,1 0,0 0,-1 0,1 0,0 0,0 0,2 1,1 1,1 0,0 0,-1-1,1 1,0-1,6 1,15 5,-1-2,1-1,29 2,84 0,-111-6,507-18,-261 2,-226 16,-47-1,0 0,-1 0,1 0,0 0,0 0,-1 0,1 1,0-1,-1 0,1 0,0 1,-1-1,1 0,0 1,-1-1,1 1,-1-1,1 1,-1-1,1 1,-1-1,1 1,-1-1,1 1,-1 0,0-1,1 1,-1 0,0-1,0 1,1 1,-1 0,-1-1,1 1,-1 0,1-1,-1 1,0-1,1 1,-1-1,0 1,0-1,0 1,0-1,-2 2,-13 13,-2 0,0 0,-39 23,26-17,-54 30,43-27,39-24,1 0,0 1,0-1,0 1,0-1,0 1,0 0,1 0,-1 0,0 0,1 0,0 0,-1 0,1 0,-1 4,1-4,1-1,0 1,0-1,0 1,1-1,-1 1,0-1,1 1,-1-1,1 1,-1-1,1 1,0-1,-1 0,1 1,0-1,0 0,0 0,0 0,0 0,0 1,0-1,1-1,-1 1,0 0,3 1,4 3,0 0,0-1,1-1,-1 1,1-1,0-1,14 3,68 5,-72-9,653 3,-656-5,156-6,-132 3,0-1,43-11,-258 83,135-49,29-7,11-11,0 0,0 0,0 1,0-1,0 0,0 0,0 1,0-1,0 0,0 0,0 1,0-1,0 0,0 0,1 0,-1 1,0-1,0 0,0 0,0 0,0 1,1-1,-1 0,0 0,0 0,0 0,1 1,-1-1,0 0,0 0,1 0,-1 0,6 2,-1-1,1 1,-1-1,9 0,60 3,1-3,126-15,-105 6,375-27,503-47,-553 31,252-26,-648 75,-32 4,-51 6,-91 11,-1088 156,1208-170,29-5,0 0,0 0,0 1,0-1,0 0,0 0,0 0,0 0,0 0,0 0,0 0,0 0,0 0,0 0,0 0,0 0,0 1,-1-1,1 0,49-5,333-61,5-28,50-31,-16-38,-271 84,-132 67,0 0,-1-2,-1 0,0 0,22-28,-33 37,-1 0,0-1,-1 0,1 0,-1 0,0 0,3-10,-5 13,-1 0,1 1,-1-1,0 1,0-1,0 0,0 1,0-1,-1 1,1-1,-1 0,1 1,-1-1,0 1,0-1,0 1,-1 0,1 0,0-1,-1 1,-3-4,-1 1,1 0,-2 0,1 0,-1 1,1-1,-1 2,0-1,0 1,-1 0,-14-4,-7 0,-45-4,56 9,-146-12,-294 12,712-19,-1-11,312-81,-420 77,267-107,-400 137,71-33,-75 35,0 0,-1-1,0-1,1 1,-1-1,11-13,-17 18,-1 0,1 1,0-1,0 0,-1 0,1 0,0 0,-1 0,1 0,-1 0,1 0,-1 0,0 0,0 0,1 0,-1 0,0 0,0-1,0 1,0 0,0 0,0 0,0 0,0 0,-1 0,1-1,0 1,-1 0,1 0,-1 0,1 0,-1 0,1 0,-1 0,0 1,0-1,1 0,-1 0,0 0,0 1,0-1,0 0,-1 0,-6-3,-1 0,1 0,-1 1,-15-4,21 7,-67-17,-117-12,-79 11,217 16,-577-13,9 48,495-17,90-7,33-9,-1 0,0 0,0 0,0 0,0 0,0 0,0 0,0 0,1 0,-1 0,0 0,0 0,0 0,0 0,0 0,0 0,0 0,0 0,0 0,1 0,-1 1,0-1,0 0,0 0,0 0,0 0,0 0,0 0,0 0,0 0,0 1,0-1,0 0,0 0,0 0,0 0,0 0,0 0,0 0,0 1,0-1,0 0,0 0,0 0,0 0,0 0,0 0,0 0,0 1,0-1,0 0,0 0,0 0,0 0,-1 0,54 1,56-10,0-6,-1-4,-1-5,-1-4,147-61,-218 75,0-2,-2 0,0-3,54-38,-82 52,1 0,-1 0,1 0,-2-1,1 0,-1 0,8-13,-11 16,0 1,0-1,0-1,0 1,0 0,-1 0,1 0,-1 0,0 0,0 0,0-1,-1 1,1 0,-1 0,0 0,1 0,-1 0,-1 0,1 0,-3-5,-2-1,-1 0,0 1,0 0,0 0,-1 0,-1 1,1 1,-15-10,-7-2,-50-22,-6 4,-127-34,-100-1,112 42,193 25,10 1,-6 4,-5 1,-156 55,47-15,31-13,-214 78,294-105,0 1,0 0,0 1,1-1,-1 1,-9 8,16-12,0 0,0 1,-1-1,1 0,0 0,0 1,0-1,-1 0,1 1,0-1,0 0,0 0,0 1,0-1,0 0,0 1,0-1,0 0,0 1,0-1,0 0,0 1,0-1,0 0,0 1,0-1,0 0,0 1,0-1,0 0,1 1,-1-1,0 0,0 0,0 1,1-1,0 1,1 0,-1 0,0 0,1-1,-1 1,1-1,-1 1,1-1,0 1,-1-1,3 0,13 1,1 0,0-2,25-3,54-10,101-29,96-42,84-41,-276 86,155-84,-236 113,-1-2,0 0,32-29,-47 38,0-1,0-1,-1 1,0-1,0 1,0-1,0 0,-1-1,0 1,-1 0,1-1,-1 0,0 0,-1 1,0-1,1-12,-3 8,0-1,-1 1,0 0,-1 0,-1 0,1 0,-2 1,1-1,-1 1,-1 0,0 1,-10-14,-12-11,-57-56,81 87,-69-64,-97-68,162 130,1 0,0-1,0 1,0-1,-9-11,15 15,-1 0,1 1,0-1,0 0,0 0,0 0,0-1,0 1,1 0,-1 0,1 0,-1-1,1 1,0 0,0 0,0-1,0 1,0 0,1 0,-1-1,1 1,-1 0,2-3,4-6,0 1,0-1,2 1,-1 0,1 0,1 1,-1 0,17-12,-13 11,0-1,-1 0,0-1,16-24,-25 33,-1 1,1-1,-1 0,1 0,-1 0,0-1,-1 1,1 0,0 0,-1 0,0-1,0 1,0 0,0 0,0-1,-1-3,-1 2,1 1,-1 0,0 0,0 0,0 0,0 1,-1-1,0 1,1-1,-7-5,-5-2,1 1,-2 0,0 1,-30-15,-152-57,186 77,0 0,0-1,1 0,0-1,-14-9,22 13,0 1,0-1,0 0,0 1,1-1,-1 0,1 0,-1 0,1-1,0 1,0 0,0 0,0-1,0 1,0 0,1-1,-1 1,1-1,0 1,0-1,0 1,0-1,0 1,0-1,0 1,1-1,0 1,-1 0,1-1,0 1,2-4,2-4,0 1,1-1,1 1,0 0,9-9,46-41,-6 6,-41 38,0 0,-1-2,-1 0,-1 0,15-27,-26 42,0 0,0-1,-1 1,1 0,0 0,-1-1,0 1,1 0,-1 0,0-1,0 1,0 0,-1-1,1 1,0 0,-1 0,0-1,0-2,-1 2,0 0,0 0,0 0,0 1,0-1,-1 1,1-1,-1 1,0 0,1 0,-5-2,-6-3,0 1,-1 0,1 1,-26-6,-55-8,-115-8,118 17,74 8,-28-4,43 5,-1 1,1-1,0 1,0-1,0 0,0 0,0 0,0 0,0 0,0 0,0-1,0 1,1-1,-3-1,4 2,-1 0,1 0,0 0,-1 0,1 0,0 0,0 0,0 0,0 0,0 0,0 0,0 0,1 0,-1 0,0 0,0 0,1 0,-1 0,1 0,-1 0,1 0,-1 0,1 0,-1 0,1 1,0-1,1-1,24-22,-23 21,63-45,-41 31,32-28,-53 41,0 0,0 0,0-1,-1 1,0-1,4-7,-6 11,0-1,0 0,-1 1,1-1,-1 0,1 0,-1 1,0-1,0 0,1 0,-1 0,-1 1,1-1,0 0,0 0,-1 0,1 1,-1-1,1 0,-1 1,0-1,0 0,-1-1,-1-3,0 4,1 0,1-1,-1 1,0-1,1 0,-1 1,1-1,0 0,0 0,0 0,0 0,0 0,1 0,-1 0,1 0,0 0,0 0,0-1,1 1,0-5,3-4,0 0,9-16,-8 18,0 0,-1 0,0-1,-1 1,3-13,-6 20,1 1,-1-1,0 0,0 0,-1 0,1 0,0 1,-1-1,0 0,1 1,-1-1,0 0,-1 1,1-1,0 1,-1-1,1 1,-1 0,0 0,0-1,0 1,0 1,0-1,-4-3,-3 0,0 0,-1 1,1 0,-1 1,0-1,0 2,0 0,0 0,-15-1,-32-6,55 8,-1 1,1-1,0 0,-1 1,1-1,0 0,0 0,0-1,-1 1,1 0,1-1,-1 1,0-1,0 0,0 1,1-1,-1 0,1 0,0 0,-2-3,2 2,1 0,-1 0,1 0,0 1,-1-1,1 0,1 0,-1 0,0 0,1 0,0 1,-1-1,1 0,0 0,1 1,-1-1,2-2,12-23,-2 0,-1-1,16-56,-25 75,-2 1,1-1,-1 0,-1 1,0-1,0 0,-1 1,0-1,-1 0,0 1,0-1,-1 1,0 0,-1 0,0 0,-10-15,7 14,0 2,-1-1,0 1,0 0,-1 1,0 0,0 0,-1 1,0 0,0 0,0 2,-1-1,0 1,-18-4,-1 1,-1 1,1 2,-1 1,-38 1,27 3,-1 2,1 1,0 3,-47 13,59-11,1 1,0 1,1 2,0 0,1 2,-36 26,25-11,2 1,1 2,2 2,1 1,1 1,-30 50,-61 76,81-113,-62 100,101-148,1 0,0 1,-1-1,1 0,0 0,1 1,-1-1,0 0,1 1,-1-1,1 1,0-1,0 1,0-1,0 1,1 3,-1-5,0 0,1-1,-1 1,0-1,1 1,-1 0,1-1,-1 1,1-1,-1 1,1-1,0 1,-1-1,1 1,0-1,-1 0,1 0,0 1,-1-1,1 0,1 1,0-1,1 0,-1 0,1 0,-1 0,1 0,-1 0,1-1,4-1,6-2,0-1,-1 0,0-1,0-1,-1 0,1 0,15-14,70-73,-73 69,-16 17,151-167,-142 153,-1 0,-1-1,-1-1,-1 0,-2-1,15-40,-24 56,1-1,-1 1,-1-1,1 1,-2-1,1 0,-2 1,1-1,-1 1,-4-20,3 23,0 0,-1 1,1-1,-1 0,0 1,-1 0,1-1,-1 1,0 1,-1-1,1 0,-1 1,0 0,0 0,0 1,0-1,0 1,-7-2,-5-2,-1 0,0 2,0 0,0 1,0 1,-1 1,-30 0,7 2,-1 3,-52 10,42-4,1 4,0 1,1 2,1 3,1 2,1 2,-60 38,88-46,-28 24,41-33,0 1,1 0,0 0,0 0,0 1,-7 14,11-12,7-10,10-9,2-6,-1 0,24-27,-33 32,1 0,-1 0,-1 0,1-1,-2 0,6-16,-10 26,0-1,-1 1,1 0,-1-1,1 1,-1-1,0 1,1-1,-1 1,0-1,0 0,0 1,0-1,0 1,-1-1,1 1,0-1,-1 1,1-1,-1 1,0 0,1-1,-1 1,0 0,0-1,0 1,0 0,0 0,0 0,0 0,0 0,0 0,-1 0,1 0,0 0,-1 0,1 1,0-1,-1 1,1-1,-1 1,1-1,-3 1,-6-2,0 2,0-1,0 1,0 1,-19 3,-18 5,1 3,-87 33,-83 55,134-57,2 3,1 4,-86 72,161-119,-1 1,0 0,0 1,1-1,-7 9,10-12,1-1,0 1,-1 0,1-1,-1 1,1-1,0 1,0 0,-1-1,1 1,0 0,0 0,0-1,0 1,0 0,0-1,0 1,0 0,0 0,0-1,0 1,0 0,1-1,-1 1,0 0,1-1,-1 1,0 0,1-1,-1 1,0-1,1 1,-1-1,1 1,-1-1,1 1,0-1,-1 1,1-1,-1 0,1 1,0-1,-1 0,1 1,0-1,-1 0,1 0,1 0,9 3,-1-1,1 0,0 0,-1-1,1-1,0 0,0-1,0 0,-1 0,1-1,0 0,19-8,9-5,71-39,-106 53,41-24,-1-2,-2-2,76-65,-94 71,0-2,-1 0,-2-2,0-1,-2 0,29-58,-43 75,0 0,-1 0,0 0,-1 0,-1-1,3-16,-5 23,0 0,0 1,0-1,-1 0,1 1,-1-1,0 1,-1-1,1 1,-1 0,0-1,0 1,0 0,-1 0,1 0,-1 0,0 1,0-1,-4-3,-4-1,1 0,-2 0,1 1,-1 0,0 1,0 1,-1 0,0 0,0 1,0 1,-22-3,-5 2,0 1,-69 5,-15 10,-141 34,220-37,-380 90,337-73,2 4,-144 71,203-87,1 1,0 1,1 1,1 2,-28 26,45-37,0-1,1 1,0 1,1-1,-1 1,2 0,-1 0,-3 13,6-15,0 0,0 1,1-1,1 1,-1-1,1 1,0-1,1 0,0 1,0-1,0 1,5 10,-3-8,2 0,-1 0,1 0,1-1,0 1,0-1,1-1,0 1,0-1,1-1,0 1,0-1,13 8,-14-11,0 0,-1 0,2-1,-1 0,0 0,1 0,-1-1,1 0,-1-1,1 0,0 0,0-1,0 0,0 0,-1-1,1 1,0-2,0 1,9-4,2-3,1-1,-2-1,1-1,31-24,62-61,-94 80,-11 9,103-97,-85 77,-1 0,26-40,-40 53,-1-1,-1-1,0 1,-2-1,1-1,5-26,-10 31,0 0,-1 0,0-1,-1 1,0 0,-1-1,0 1,-1 0,-1 0,-5-17,6 23,-1-1,1 0,-2 1,1-1,-1 1,0 0,0 0,0 1,-1-1,0 1,0 0,0 0,-1 1,-11-8,8 7,0 1,0 1,0-1,0 1,-1 1,0 0,1 0,-1 1,0 0,-14 1,0 1,-1 1,0 2,1 0,0 2,0 1,-44 18,33-9,1 2,1 1,-55 42,71-47,0 0,1 1,-24 30,34-38,1 0,0 0,0 1,1 0,0 0,0 0,1 1,0-1,1 1,0-1,0 1,-1 10,3-16,0 1,1-1,-1 1,1-1,-1 1,1-1,0 0,0 1,0-1,1 0,-1 0,1 0,0 0,0 0,0 0,0-1,3 5,2-2,0 1,0-1,0 0,0 0,1-1,8 4,13 5,1-2,0-1,59 12,104 0,-104-19,0-4,170-25,172-65,36-55,-357 102,-2-4,115-71,-199 105,-1-1,0-1,-1-1,27-28,-46 42,0-1,0 1,0-1,-1 1,0-1,1 0,-1 0,-1 0,3-6,-4 9,0 0,0 0,1-1,-1 1,0 0,0 0,0 0,-1 0,1 0,0-1,0 1,-1 0,1 0,0 0,-1 0,1 0,-1 0,0 0,1 0,-1 0,0 0,0 0,1 0,-1 1,0-1,0 0,0 0,0 1,0-1,0 1,0-1,0 1,0-1,0 1,0 0,-2-1,-22-5,22 6,0-1,0 1,0-1,1 1,-1-1,0 0,0 0,1 0,-1 0,1-1,-1 1,1-1,-1 1,1-1,0 0,0 0,0 0,0 0,0 0,1-1,-1 1,0 0,1-1,0 1,0-1,-2-4,-11-37,9 24,-2 1,-12-29,15 42,1 0,-1 0,0 0,0 1,-1 0,0-1,0 2,0-1,0 0,-1 1,-8-5,4 4,0 1,0 0,0 1,0 0,0 1,-1 0,1 1,-1 0,1 0,-1 1,1 1,-1 0,1 0,-1 1,1 0,-14 5,-8 4,1 1,0 2,-56 33,-5 15,-92 81,90-68,-133 118,167-134,-85 106,114-123,1 2,2 1,-36 79,49-88,2-1,2 2,1-1,1 2,-5 69,13-103,1 1,-1 0,1 0,0 0,1 0,-1-1,1 1,0 0,0 0,4 8,-5-11,1-1,0 0,0 0,0-1,0 1,0 0,-1 0,2 0,-1 0,0-1,0 1,0-1,0 1,0-1,0 1,1-1,1 1,0-1,1 1,0-1,-1 0,1-1,0 1,-1 0,1-1,5-1,28-11,0 0,-1-3,0-1,49-31,-21 5,80-68,-127 97,0 0,0-1,-2-1,27-36,-41 51,-1 0,1 0,0 0,-1-1,1 1,-1 0,0-1,1 1,-1 0,0-1,0 1,0-2,0 3,0-1,0 1,0-1,0 1,0 0,0-1,-1 1,1-1,0 1,0 0,-1-1,1 1,0 0,0-1,-1 1,1 0,0 0,-1-1,1 1,0 0,-1 0,1-1,-1 1,0 0,-2-1,0 1,0 0,0 0,0 0,1 0,-1 0,0 1,0-1,-5 2,-26 10,2 1,-1 1,-31 20,43-23,-983 565,993-569,-130 86,113-72,0 1,-41 46,63-62,0 1,0 0,1 0,0 1,-5 12,9-19,0 1,0 0,0 0,1 0,-1 0,1 0,0 0,-1 0,1 0,0 0,0 0,0 0,0 0,1 0,-1 0,1 0,-1 0,1 0,-1 0,1 0,0 0,0 0,0 0,0-1,1 1,-1 0,0-1,3 3,1 0,0-1,-1 0,1 0,1 0,-1-1,0 0,0 0,7 2,5 0,30 3,-12-5,0-1,0-2,0-1,-1-2,58-14,172-62,-243 73,608-233,-533 196,-2-4,-3-5,-2-3,115-94,-187 135,55-50,-64 57,-1 0,0 0,0-1,-1 0,0-1,5-11,-9 9,-9 9,-17 11,-8 9,0 2,-30 23,-8 6,-67 30,-178 73,269-131,25-10,12-5,0-1,0 0,-1 0,-16 3,24-8,8-5,10-4,32-17,-17 11,435-252,-453 261,-1 0,0 1,0 0,1 0,19-5,-32 11,1 0,-1 0,0 0,0 0,0 0,0 0,1-1,-1 1,0 0,0 0,0 0,0 0,1 0,-1 0,0 0,0 0,0 0,1 0,-1 0,0 0,0 0,0 0,1 0,-1 0,0 1,0-1,0 0,0 0,1 0,-1 0,0 0,0 0,0 0,0 1,0-1,1 0,-1 0,0 0,0 0,0 1,0-1,0 0,0 0,0 0,0 0,0 1,0-1,0 0,0 0,0 0,0 1,0-1,0 0,0 0,0 0,0 0,0 1,0-1,0 0,0 0,0 0,0 1,0-1,0 0,-4 7,1-1,-1 1,0-1,-1 0,1 0,-7 5,-1 3,-65 77,6-9,-73 112,136-183,1 1,1 0,0 1,0 0,1 0,-3 14,7-21,0 0,0-1,0 1,1 0,0-1,0 1,1 0,0-1,0 1,0-1,0 1,1-1,0 1,0-1,1 0,-1 0,6 7,0-2,0 0,1 0,1-1,0-1,0 1,0-2,1 1,0-2,0 1,1-1,0-1,0 0,23 5,-9-3,0-2,0-1,0-2,0 0,50-3,-54-2,0-1,-1-1,1 0,-1-2,-1 0,1-1,-1-2,-1 0,0-1,35-26,-30 18,-2 0,0-2,-2 0,0-1,-1-2,-2 0,25-42,-37 57,-1 1,1-2,-1 1,-1 0,0-1,0 1,2-17,-5 24,0 0,0 1,0-1,0 0,0 0,-1 0,1 1,-1-1,1 0,-1 1,0-1,1 0,-1 1,0-1,0 1,0-1,0 1,-1 0,1-1,0 1,-1 0,1 0,0 0,-1 0,1 0,-1 0,0 0,1 0,-1 1,0-1,1 1,-1-1,0 1,0 0,-1-1,-7 0,1 1,-1 0,1 0,0 1,-16 3,-3 2,-1 2,1 1,-52 24,-77 51,122-63,19-13,-94 60,107-66,0 0,0 0,0 0,0 0,1 1,-1-1,1 1,0 0,0 0,0 0,-3 5,5-8,0 1,0 0,0 0,-1 0,1 0,0 0,0 0,0-1,1 1,-1 0,0 0,0 0,0 0,1 0,-1 0,0-1,2 3,-1-1,0 0,1-1,0 1,-1 0,1 0,0-1,0 1,4 1,18 11,1-2,1 0,0-2,0-1,1-1,0-2,40 6,-17-7,1-2,0-2,61-7,-99 6,0-2,0 1,0-2,0 0,-1 0,1-1,-1 0,0-2,0 1,16-11,-23 12,0 1,1 0,-1 0,1 0,0 1,-1-1,12-1,-14 3,1 1,0 0,0-1,0 2,-1-1,1 0,0 1,0 0,-1-1,1 2,0-1,-1 0,1 1,3 1,19 14,0 1,38 34,9 7,-45-40,0-1,1-2,1-1,1-1,0-1,0-2,1-1,1-2,63 8,-39-10,107-3,-138-4,-1-2,1-1,-1-1,0-1,0-1,37-16,-54 20,-1-1,1 0,-1 0,0-1,0 0,-1 0,1-1,9-10,-14 13,0 0,-1 1,1-1,0 0,-1 0,0 0,1 0,-1 0,-1 0,1 0,0-1,-1 1,1 0,-1 0,0-1,0 1,0 0,-1 0,1 0,-1-1,0 1,0 0,0 0,-2-5,-1 2,1-1,-2 1,1 0,-1 0,1 1,-2-1,1 1,0 0,-1 1,0-1,0 1,-1 0,1 1,-1-1,1 1,-1 1,0-1,0 1,-12-2,1 1,0 1,0 0,0 1,1 1,-1 1,0 0,-19 5,7 1,2 1,-1 2,1 0,-30 17,-104 66,37-20,85-50,30-16,-1 0,0-1,0 0,-1-1,0-1,-19 6,-1-6,25-4,1 1,-1 0,0 0,1 1,-1-1,1 1,-1 1,-7 3,14-5,-1-1,1 0,0 1,-1-1,1 0,0 1,-1-1,1 0,0 0,-1 0,1 1,-1-1,1 0,0 0,-1 0,1 0,-1 0,1 0,-1 0,1 1,0-1,-1-1,1 1,-1 0,1 0,-1 0,1 0,0 0,-1 0,1 0,-1-1,1 1,0 0,-1 0,1 0,-1-1,1 1,0 0,-1-1,1 1,0 0,0-1,-1 1,1 0,0-1,0 1,0 0,-1-1,1 1,0-1,0 1,0-1,0 1,0 0,0-1,0 1,0-1,0 1,0-1,0 1,0-1,0 1,0 0,0-1,7-37,-6 31,6-18,12-29,-12 35,0-1,6-30,-13 49,0 1,1-1,-1 0,0 0,0 0,0 1,0-1,0 0,0 0,0 0,-1 1,1-1,0 0,0 0,-1 1,1-1,0 0,-1 0,1 0,-1 1,1 0,-1-1,1 1,-1 0,1 0,-1 0,1-1,0 1,-1 0,1 0,-1 0,1 0,-1 0,1 0,-1 0,1 0,-1 0,1 0,-1 0,0 0,-29 14,26-12,-130 89,1 0,-18-6,43-24,-112 80,217-138,-4 2,0 0,0 1,-11 13,17-18,0 0,0 0,0 0,0 1,0-1,0 0,1 1,-1-1,1 0,-1 1,1-1,-1 1,1-1,0 1,0-1,-1 1,1-1,0 1,1-1,-1 1,0-1,0 1,1-1,-1 1,0-1,1 0,0 1,-1-1,2 3,2-1,-1 1,1-1,0 0,0 0,0 0,1-1,-1 0,0 1,1-1,0-1,6 3,21 6,1-2,35 5,78 5,-142-18,217 23,535 72,-735-91,-4-2,0 1,0 0,0 2,0 0,-1 1,0 0,17 10,-30-14,0 0,0 1,-1-1,1 0,-1 1,0 0,0-1,0 1,0 0,0 0,0 0,-1 0,1 1,-1-1,0 0,0 0,-1 1,1-1,0 1,-1-1,0 1,0-1,0 1,0-1,-1 1,0 4,-3 7,0-1,-1 1,0-1,-11 20,15-32,-27 51,18-35,0 0,2 1,0 0,1 0,0 0,-4 28,7 1,3-34,0-1,0 1,-1-1,-1 0,-6 18,7-27,1 0,-1 1,1-1,0 1,0-1,0 1,1-1,0 6,0-8,0 1,1-1,-1 1,1-1,0 0,0 1,0-1,0 0,0 1,0-1,1 0,-1 0,1 0,-1 0,1-1,3 4,30 23,-24-20,0 1,-1 0,17 18,-24-23,0 1,0-1,-1 0,1 0,-1 1,0 0,-1-1,1 1,-1 0,0 0,0 0,0 0,-1 0,1 7,-2-4,0 0,-1 0,0 0,0 0,0-1,-1 1,0-1,0 0,-1 0,0 0,-1 0,1 0,-8 7,-1 0,-1 0,0 0,-1-2,-23 17,9-12,0-1,-2-1,1-1,-2-2,-34 9,-166 31,214-48,-288 51,296-53,-1 0,1 1,0 0,0 1,-17 8,24-10,0 0,1 0,-1 0,1 0,-1 0,1 1,0-1,0 1,0 0,0-1,1 1,-1 0,1 0,0 0,-1 0,1 1,1-1,-1 0,0 0,1 1,-1 3,2 6,-1-1,2 0,-1 0,2 0,-1 0,2 0,0 0,0 0,1-1,0 0,1 0,13 17,6 7,2-1,38 37,-13-21,1-3,110 74,133 58,-172-107,-38-23,90 57,-172-104,0 1,-1-1,1 1,0 0,4 6,-8-9,0 0,0 0,0 0,0 0,0 1,0-1,0 0,0 0,0 0,0 0,0 0,0 0,0 1,0-1,0 0,0 0,0 0,0 0,0 0,0 1,0-1,0 0,0 0,0 0,-1 0,1 0,0 0,0 0,0 0,0 1,0-1,0 0,0 0,-1 0,1 0,0 0,0 0,0 0,0 0,0 0,-1 0,1 0,0 0,0 0,0 0,0 0,0 0,-1 0,1 0,0 0,0 0,0 0,0 0,0 0,-1-1,-25-3,-226-66,36 15,-138-24,-4 15,-400-20,542 77,166 6,-1 3,-97 14,144-15,0 0,0 1,0-1,0 0,-8 5,12-5,-1-1,0 1,0-1,1 1,-1-1,0 1,1 0,-1-1,1 1,-1 0,1 0,-1-1,1 1,-1 0,1 0,0 0,-1 0,1 1,0 0,1 1,-1-1,1 0,0 1,0-1,0 0,0 0,0 0,0 0,0 0,1 0,-1 0,1 0,0-1,-1 1,1-1,3 3,6 6,0-1,1-1,0 0,0-1,1 0,0 0,0-2,0 1,1-2,0 0,0-1,0 0,0-1,0 0,1-1,-1-1,0 0,1-1,14-3,-22 2,-1 1,0 1,0-1,1 1,-1 0,0 1,1-1,-1 1,0 0,0 1,1 0,-1 0,0 0,-1 0,10 6,31 21,-2 2,-1 2,44 44,-15-15,-2 1,43 34,-91-80,1-1,1-1,28 14,-45-26,-1 0,1 0,0-1,12 3,-17-5,0 0,0 1,-1-1,1 0,0 0,-1 0,1-1,0 1,0 0,-1-1,1 1,0-1,-1 1,1-1,-1 0,1 1,-1-1,1 0,-1 0,1 0,-1-1,0 1,1 0,0-2,5-9,-6 11,-1 0,1-1,-1 1,1 0,0 0,0-1,-1 1,1 0,0 0,0 0,0 0,0 0,0 0,0 0,1 1,-1-1,0 0,0 1,0-1,1 0,-1 1,0 0,1-1,-1 1,1 0,-1 0,0-1,1 1,-1 0,1 0,-1 1,2-1,17 4,1 1,18 8,-15-5,29 6,-26-10,0 0,0-1,39-2,-57-1,-1-1,1 0,-1 0,0-1,1 0,-1 0,0-1,0 0,0 0,-1-1,1 0,-1 0,0-1,0 0,7-6,-13 9,1 0,0 0,-1 1,1-1,-1 0,0 0,0 0,0-1,0 1,0 0,0 0,0 0,-1-1,1 1,-1 0,0-1,1 1,-1-1,0 1,-1 0,1-1,0 1,-1 0,1-1,-1 1,0 0,1 0,-1-1,0 1,-1 0,1 0,0 0,0 0,-1 0,-2-2,-3-4,-1 1,1 0,-1 1,-1 0,1 0,-18-8,-26-12,-6-2,2-2,1-3,-53-41,59 33,8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1.05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1,'38'38,"94"100,-95-102,-31-31,0 0,0 1,0 0,0 0,-1 0,0 1,0 0,-1 0,0 0,6 14,-5-6,0 0,1 0,1-1,12 20,-15-24,-5-4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1.86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 0,'-1'50,"0"-28,0 0,2 1,6 39,-4-51,2 0,-1 0,1-1,1 0,0 0,0 0,12 13,15 24,-13-15,42 47,-41-54,-1 1,29 50,-41-60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3.20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0 130,'16'-1,"-1"0,0-1,1 0,-1-1,18-6,70-33,-101 41,92-46,-87 44,0-1,1 2,-1-1,1 1,-1 0,1 0,0 1,8-1,2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4.12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0,'6'7,"0"1,0-1,-1 1,0 0,0 1,-1-1,0 1,0 0,3 12,1 12,5 44,-6-34,7 25,3 0,39 99,-44-140,2-1,27 38,-35-56,0 0,0 0,13 12,-7-10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5.1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255 0,'-7'4,"-6"5,-5 4,-2 0,-2 1,2 3,3-3,2 1,2-3,1 1,1 1,-3 3,-1-3,1 1,-1-2,2-1,4 3,3-2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6.02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0,'4'4,"4"4,5 5,4 4,-1 2,4 2,2-2,1-2,4 1,1-3,-1-1,-1 2,-5 1,-3-3,0 1,-4-2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3T06:08:36.73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153 1,'0'0,"-1"0,0 0,0 0,1 1,-1-1,0 0,1 1,-1-1,0 1,1-1,-1 0,1 1,-1-1,1 1,-1 0,1-1,-1 1,1-1,-1 1,1 0,0-1,0 1,-1 1,-7 20,6-14,-42 98,42-101,-1 1,-1 0,1-1,-1 1,0-1,0 0,-1-1,1 1,-1-1,0 0,0 0,-1 0,1 0,-10 3,3-1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99D27AD-1590-4CD6-A2A6-861187333A37}" type="datetimeFigureOut">
              <a:rPr lang="de-CH" smtClean="0"/>
              <a:t>23.04.2023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3679586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99D27AD-1590-4CD6-A2A6-861187333A37}" type="datetimeFigureOut">
              <a:rPr lang="de-CH" smtClean="0"/>
              <a:t>23.04.2023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179252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99D27AD-1590-4CD6-A2A6-861187333A37}" type="datetimeFigureOut">
              <a:rPr lang="de-CH" smtClean="0"/>
              <a:t>23.04.2023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183797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99D27AD-1590-4CD6-A2A6-861187333A37}" type="datetimeFigureOut">
              <a:rPr lang="de-CH" smtClean="0"/>
              <a:t>23.04.2023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316464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99D27AD-1590-4CD6-A2A6-861187333A37}" type="datetimeFigureOut">
              <a:rPr lang="de-CH" smtClean="0"/>
              <a:t>23.04.2023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317005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99D27AD-1590-4CD6-A2A6-861187333A37}" type="datetimeFigureOut">
              <a:rPr lang="de-CH" smtClean="0"/>
              <a:t>23.04.2023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238636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99D27AD-1590-4CD6-A2A6-861187333A37}" type="datetimeFigureOut">
              <a:rPr lang="de-CH" smtClean="0"/>
              <a:t>23.04.2023</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427142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99D27AD-1590-4CD6-A2A6-861187333A37}" type="datetimeFigureOut">
              <a:rPr lang="de-CH" smtClean="0"/>
              <a:t>23.04.2023</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291168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D27AD-1590-4CD6-A2A6-861187333A37}" type="datetimeFigureOut">
              <a:rPr lang="de-CH" smtClean="0"/>
              <a:t>23.04.2023</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172515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99D27AD-1590-4CD6-A2A6-861187333A37}" type="datetimeFigureOut">
              <a:rPr lang="de-CH" smtClean="0"/>
              <a:t>23.04.2023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400167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99D27AD-1590-4CD6-A2A6-861187333A37}" type="datetimeFigureOut">
              <a:rPr lang="de-CH" smtClean="0"/>
              <a:t>23.04.2023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3DE15F81-CDF1-4703-9FCA-CA0E78AF8486}" type="slidenum">
              <a:rPr lang="de-CH" smtClean="0"/>
              <a:t>‹Nr.›</a:t>
            </a:fld>
            <a:endParaRPr lang="de-CH"/>
          </a:p>
        </p:txBody>
      </p:sp>
    </p:spTree>
    <p:extLst>
      <p:ext uri="{BB962C8B-B14F-4D97-AF65-F5344CB8AC3E}">
        <p14:creationId xmlns:p14="http://schemas.microsoft.com/office/powerpoint/2010/main" val="289536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D27AD-1590-4CD6-A2A6-861187333A37}" type="datetimeFigureOut">
              <a:rPr lang="de-CH" smtClean="0"/>
              <a:t>23.04.2023</a:t>
            </a:fld>
            <a:endParaRPr lang="de-CH"/>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15F81-CDF1-4703-9FCA-CA0E78AF8486}" type="slidenum">
              <a:rPr lang="de-CH" smtClean="0"/>
              <a:t>‹Nr.›</a:t>
            </a:fld>
            <a:endParaRPr lang="de-CH"/>
          </a:p>
        </p:txBody>
      </p:sp>
    </p:spTree>
    <p:extLst>
      <p:ext uri="{BB962C8B-B14F-4D97-AF65-F5344CB8AC3E}">
        <p14:creationId xmlns:p14="http://schemas.microsoft.com/office/powerpoint/2010/main" val="290044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hyperlink" Target="https://www.plantura.garden/gruenes-leben/ernaehrung/essbare-blueten"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h/url?sa=t&amp;rct=j&amp;q=&amp;esrc=s&amp;source=video&amp;cd=&amp;cad=rja&amp;uact=8&amp;ved=2ahUKEwjYgI6Z1r3-AhVEhf0HHc9oDyYQtwJ6BAgFEAI&amp;url=https%3A%2F%2Fwww.gastro-hero.de%2Fcheers%2Ftipps-zum-anrichten%2F&amp;usg=AOvVaw3_PniprTpQYXYk1k1CciMT" TargetMode="External"/><Relationship Id="rId7" Type="http://schemas.openxmlformats.org/officeDocument/2006/relationships/image" Target="../media/image26.png"/><Relationship Id="rId2" Type="http://schemas.openxmlformats.org/officeDocument/2006/relationships/hyperlink" Target="https://www.youtube.com/watch?v=m_nbQ_gyn8A" TargetMode="Externa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hyperlink" Target="8%20Tricks%20zum%20Anrichten,%20die%20deine%20Dinner-G&#228;ste%20umhauen%20-%20YouTube" TargetMode="External"/></Relationships>
</file>

<file path=ppt/slides/_rels/slide17.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33.png"/><Relationship Id="rId26" Type="http://schemas.openxmlformats.org/officeDocument/2006/relationships/image" Target="../media/image37.png"/><Relationship Id="rId39" Type="http://schemas.openxmlformats.org/officeDocument/2006/relationships/customXml" Target="../ink/ink17.xml"/><Relationship Id="rId21" Type="http://schemas.openxmlformats.org/officeDocument/2006/relationships/customXml" Target="../ink/ink8.xml"/><Relationship Id="rId34" Type="http://schemas.openxmlformats.org/officeDocument/2006/relationships/image" Target="../media/image41.png"/><Relationship Id="rId42" Type="http://schemas.openxmlformats.org/officeDocument/2006/relationships/image" Target="../media/image45.png"/><Relationship Id="rId47" Type="http://schemas.openxmlformats.org/officeDocument/2006/relationships/customXml" Target="../ink/ink21.xml"/><Relationship Id="rId50" Type="http://schemas.openxmlformats.org/officeDocument/2006/relationships/image" Target="../media/image49.png"/><Relationship Id="rId7" Type="http://schemas.openxmlformats.org/officeDocument/2006/relationships/customXml" Target="../ink/ink1.xml"/><Relationship Id="rId2" Type="http://schemas.openxmlformats.org/officeDocument/2006/relationships/hyperlink" Target="https://www.youtube.com/watch?v=m_nbQ_gyn8A" TargetMode="External"/><Relationship Id="rId16" Type="http://schemas.openxmlformats.org/officeDocument/2006/relationships/image" Target="../media/image32.png"/><Relationship Id="rId29" Type="http://schemas.openxmlformats.org/officeDocument/2006/relationships/customXml" Target="../ink/ink12.xml"/><Relationship Id="rId11" Type="http://schemas.openxmlformats.org/officeDocument/2006/relationships/customXml" Target="../ink/ink3.xml"/><Relationship Id="rId24" Type="http://schemas.openxmlformats.org/officeDocument/2006/relationships/image" Target="../media/image36.png"/><Relationship Id="rId32" Type="http://schemas.openxmlformats.org/officeDocument/2006/relationships/image" Target="../media/image40.png"/><Relationship Id="rId37" Type="http://schemas.openxmlformats.org/officeDocument/2006/relationships/customXml" Target="../ink/ink16.xml"/><Relationship Id="rId40" Type="http://schemas.openxmlformats.org/officeDocument/2006/relationships/image" Target="../media/image44.png"/><Relationship Id="rId45" Type="http://schemas.openxmlformats.org/officeDocument/2006/relationships/customXml" Target="../ink/ink20.xml"/><Relationship Id="rId5" Type="http://schemas.openxmlformats.org/officeDocument/2006/relationships/image" Target="../media/image27.pn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38.png"/><Relationship Id="rId36" Type="http://schemas.openxmlformats.org/officeDocument/2006/relationships/image" Target="../media/image42.png"/><Relationship Id="rId49" Type="http://schemas.openxmlformats.org/officeDocument/2006/relationships/customXml" Target="../ink/ink22.xml"/><Relationship Id="rId10" Type="http://schemas.openxmlformats.org/officeDocument/2006/relationships/image" Target="../media/image29.png"/><Relationship Id="rId19" Type="http://schemas.openxmlformats.org/officeDocument/2006/relationships/customXml" Target="../ink/ink7.xml"/><Relationship Id="rId31" Type="http://schemas.openxmlformats.org/officeDocument/2006/relationships/customXml" Target="../ink/ink13.xml"/><Relationship Id="rId44" Type="http://schemas.openxmlformats.org/officeDocument/2006/relationships/image" Target="../media/image46.png"/><Relationship Id="rId52" Type="http://schemas.openxmlformats.org/officeDocument/2006/relationships/image" Target="../media/image50.png"/><Relationship Id="rId4" Type="http://schemas.openxmlformats.org/officeDocument/2006/relationships/hyperlink" Target="8%20Tricks%20zum%20Anrichten,%20die%20deine%20Dinner-G&#228;ste%20umhauen%20-%20YouTube" TargetMode="External"/><Relationship Id="rId9" Type="http://schemas.openxmlformats.org/officeDocument/2006/relationships/customXml" Target="../ink/ink2.xml"/><Relationship Id="rId14" Type="http://schemas.openxmlformats.org/officeDocument/2006/relationships/image" Target="../media/image31.png"/><Relationship Id="rId22" Type="http://schemas.openxmlformats.org/officeDocument/2006/relationships/image" Target="../media/image35.png"/><Relationship Id="rId27" Type="http://schemas.openxmlformats.org/officeDocument/2006/relationships/customXml" Target="../ink/ink11.xml"/><Relationship Id="rId30" Type="http://schemas.openxmlformats.org/officeDocument/2006/relationships/image" Target="../media/image39.png"/><Relationship Id="rId35" Type="http://schemas.openxmlformats.org/officeDocument/2006/relationships/customXml" Target="../ink/ink15.xml"/><Relationship Id="rId43" Type="http://schemas.openxmlformats.org/officeDocument/2006/relationships/customXml" Target="../ink/ink19.xml"/><Relationship Id="rId48" Type="http://schemas.openxmlformats.org/officeDocument/2006/relationships/image" Target="../media/image48.png"/><Relationship Id="rId8" Type="http://schemas.openxmlformats.org/officeDocument/2006/relationships/image" Target="../media/image28.png"/><Relationship Id="rId51" Type="http://schemas.openxmlformats.org/officeDocument/2006/relationships/customXml" Target="../ink/ink23.xml"/><Relationship Id="rId3" Type="http://schemas.openxmlformats.org/officeDocument/2006/relationships/hyperlink" Target="https://www.google.ch/url?sa=t&amp;rct=j&amp;q=&amp;esrc=s&amp;source=video&amp;cd=&amp;cad=rja&amp;uact=8&amp;ved=2ahUKEwjYgI6Z1r3-AhVEhf0HHc9oDyYQtwJ6BAgFEAI&amp;url=https%3A%2F%2Fwww.gastro-hero.de%2Fcheers%2Ftipps-zum-anrichten%2F&amp;usg=AOvVaw3_PniprTpQYXYk1k1CciMT" TargetMode="External"/><Relationship Id="rId12" Type="http://schemas.openxmlformats.org/officeDocument/2006/relationships/image" Target="../media/image30.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38" Type="http://schemas.openxmlformats.org/officeDocument/2006/relationships/image" Target="../media/image43.png"/><Relationship Id="rId46" Type="http://schemas.openxmlformats.org/officeDocument/2006/relationships/image" Target="../media/image47.png"/><Relationship Id="rId20" Type="http://schemas.openxmlformats.org/officeDocument/2006/relationships/image" Target="../media/image34.png"/><Relationship Id="rId41" Type="http://schemas.openxmlformats.org/officeDocument/2006/relationships/customXml" Target="../ink/ink18.xml"/><Relationship Id="rId1" Type="http://schemas.openxmlformats.org/officeDocument/2006/relationships/slideLayout" Target="../slideLayouts/slideLayout7.xml"/><Relationship Id="rId6"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8%20Tricks%20zum%20Anrichten,%20die%20deine%20Dinner-G&#228;ste%20umhauen%20-%20YouTube" TargetMode="External"/><Relationship Id="rId2" Type="http://schemas.openxmlformats.org/officeDocument/2006/relationships/hyperlink" Target="https://www.youtube.com/watch?v=m_nbQ_gyn8A" TargetMode="External"/><Relationship Id="rId1" Type="http://schemas.openxmlformats.org/officeDocument/2006/relationships/slideLayout" Target="../slideLayouts/slideLayout7.xml"/><Relationship Id="rId6" Type="http://schemas.openxmlformats.org/officeDocument/2006/relationships/image" Target="../media/image51.png"/><Relationship Id="rId4" Type="http://schemas.openxmlformats.org/officeDocument/2006/relationships/customXml" Target="../ink/ink24.xml"/></Relationships>
</file>

<file path=ppt/slides/_rels/slide19.xml.rels><?xml version="1.0" encoding="UTF-8" standalone="yes"?>
<Relationships xmlns="http://schemas.openxmlformats.org/package/2006/relationships"><Relationship Id="rId3" Type="http://schemas.openxmlformats.org/officeDocument/2006/relationships/hyperlink" Target="https://www.24garten.de/gesund-ernaehren/13-goldene-regeln-fuer-das-anrichten-zr-91879697.html"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s://www.exlibris.ch/de/buecher-buch/deutschsprachige-buecher/heiko-antoniewicz/aromen-das-kochbuch/id/978383104009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intergastro.ch/waermelampe-iwl250st-edelstahl-strahlfarbe-weiss-l-200-mm-b-250-mm-h-700-mm-96646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72C2132-5347-6C98-C552-6FD544124C42}"/>
              </a:ext>
            </a:extLst>
          </p:cNvPr>
          <p:cNvSpPr txBox="1"/>
          <p:nvPr/>
        </p:nvSpPr>
        <p:spPr>
          <a:xfrm>
            <a:off x="938157" y="731699"/>
            <a:ext cx="7880279" cy="2308324"/>
          </a:xfrm>
          <a:prstGeom prst="rect">
            <a:avLst/>
          </a:prstGeom>
          <a:noFill/>
        </p:spPr>
        <p:txBody>
          <a:bodyPr wrap="square">
            <a:spAutoFit/>
          </a:bodyPr>
          <a:lstStyle/>
          <a:p>
            <a:r>
              <a:rPr lang="de-DE" b="0" i="0" dirty="0">
                <a:solidFill>
                  <a:srgbClr val="000000"/>
                </a:solidFill>
                <a:effectLst/>
                <a:latin typeface="Arial" panose="020B0604020202020204" pitchFamily="34" charset="0"/>
              </a:rPr>
              <a:t>Es duftet herrlich aus der Küche, das Essen kann serviert werden. Also kurzerhand Fleisch und Beilagen auf den Teller bringen, noch schnell ein </a:t>
            </a:r>
            <a:r>
              <a:rPr lang="de-DE" b="0" dirty="0">
                <a:solidFill>
                  <a:srgbClr val="000000"/>
                </a:solidFill>
                <a:effectLst/>
                <a:latin typeface="Arial" panose="020B0604020202020204" pitchFamily="34" charset="0"/>
              </a:rPr>
              <a:t>Petersilienblatt abzupfen und in die Mitte legen. Aber so richtig schön sieht das Gericht nicht aus.</a:t>
            </a:r>
          </a:p>
          <a:p>
            <a:r>
              <a:rPr lang="de-DE" b="0" dirty="0">
                <a:solidFill>
                  <a:srgbClr val="000000"/>
                </a:solidFill>
                <a:effectLst/>
                <a:latin typeface="Arial" panose="020B0604020202020204" pitchFamily="34" charset="0"/>
              </a:rPr>
              <a:t>Nach stundenlangem Schnippeln, Waschen und Brutzeln ist das leckere Essen endlich fertig. Doch auf dem Teller angerichtet, sieht es völlig unspektakulär aus. Mit diesen Tricks lässt sich das ändern.</a:t>
            </a:r>
            <a:endParaRPr lang="de-CH" dirty="0"/>
          </a:p>
          <a:p>
            <a:endParaRPr lang="de-CH" dirty="0"/>
          </a:p>
        </p:txBody>
      </p:sp>
      <p:sp>
        <p:nvSpPr>
          <p:cNvPr id="5" name="Rechteck 4">
            <a:extLst>
              <a:ext uri="{FF2B5EF4-FFF2-40B4-BE49-F238E27FC236}">
                <a16:creationId xmlns:a16="http://schemas.microsoft.com/office/drawing/2014/main" id="{A4F38DE5-EE95-91FA-5ABD-46BC15BF1BC3}"/>
              </a:ext>
            </a:extLst>
          </p:cNvPr>
          <p:cNvSpPr/>
          <p:nvPr/>
        </p:nvSpPr>
        <p:spPr>
          <a:xfrm>
            <a:off x="369870" y="2967334"/>
            <a:ext cx="9267290" cy="2554545"/>
          </a:xfrm>
          <a:prstGeom prst="rect">
            <a:avLst/>
          </a:prstGeom>
          <a:noFill/>
        </p:spPr>
        <p:txBody>
          <a:bodyPr wrap="square" lIns="91440" tIns="45720" rIns="91440" bIns="45720">
            <a:spAutoFit/>
          </a:bodyPr>
          <a:lstStyle/>
          <a:p>
            <a:pPr algn="ctr"/>
            <a:r>
              <a:rPr lang="de-DE" sz="8000" b="0" cap="none" spc="0" dirty="0">
                <a:ln w="0"/>
                <a:solidFill>
                  <a:srgbClr val="FFC000"/>
                </a:solidFill>
                <a:effectLst>
                  <a:reflection blurRad="6350" stA="53000" endA="300" endPos="35500" dir="5400000" sy="-90000" algn="bl" rotWithShape="0"/>
                </a:effectLst>
              </a:rPr>
              <a:t>13 goldene Regeln</a:t>
            </a:r>
          </a:p>
          <a:p>
            <a:pPr algn="ctr"/>
            <a:r>
              <a:rPr lang="de-DE" sz="8000" b="0" cap="none" spc="0" dirty="0">
                <a:ln w="0"/>
                <a:solidFill>
                  <a:srgbClr val="FFC000"/>
                </a:solidFill>
                <a:effectLst>
                  <a:reflection blurRad="6350" stA="53000" endA="300" endPos="35500" dir="5400000" sy="-90000" algn="bl" rotWithShape="0"/>
                </a:effectLst>
              </a:rPr>
              <a:t>für das Anrichten </a:t>
            </a:r>
          </a:p>
        </p:txBody>
      </p:sp>
    </p:spTree>
    <p:extLst>
      <p:ext uri="{BB962C8B-B14F-4D97-AF65-F5344CB8AC3E}">
        <p14:creationId xmlns:p14="http://schemas.microsoft.com/office/powerpoint/2010/main" val="2750997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ssbare Blüten Liste: Übersicht">
            <a:extLst>
              <a:ext uri="{FF2B5EF4-FFF2-40B4-BE49-F238E27FC236}">
                <a16:creationId xmlns:a16="http://schemas.microsoft.com/office/drawing/2014/main" id="{6A143C13-2DCB-9D73-4FBB-71B1B06B6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06" b="13196"/>
          <a:stretch/>
        </p:blipFill>
        <p:spPr bwMode="auto">
          <a:xfrm rot="20779690">
            <a:off x="1036949" y="2411617"/>
            <a:ext cx="2794000" cy="298387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eller schön anrichten leicht gemacht - bauernzeitung.ch | BauernZeitung">
            <a:extLst>
              <a:ext uri="{FF2B5EF4-FFF2-40B4-BE49-F238E27FC236}">
                <a16:creationId xmlns:a16="http://schemas.microsoft.com/office/drawing/2014/main" id="{47F2CB32-CCB4-D61B-9C0F-870273516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432" y="3429000"/>
            <a:ext cx="4979098" cy="311193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A2940FCE-3B5E-A49F-876D-034A5F5B0AD9}"/>
              </a:ext>
            </a:extLst>
          </p:cNvPr>
          <p:cNvSpPr txBox="1"/>
          <p:nvPr/>
        </p:nvSpPr>
        <p:spPr>
          <a:xfrm>
            <a:off x="428625" y="317064"/>
            <a:ext cx="9353550" cy="1938992"/>
          </a:xfrm>
          <a:prstGeom prst="rect">
            <a:avLst/>
          </a:prstGeom>
          <a:noFill/>
        </p:spPr>
        <p:txBody>
          <a:bodyPr wrap="square">
            <a:spAutoFit/>
          </a:bodyPr>
          <a:lstStyle/>
          <a:p>
            <a:pPr algn="l"/>
            <a:r>
              <a:rPr lang="de-DE" b="1" i="0" dirty="0">
                <a:solidFill>
                  <a:srgbClr val="000000"/>
                </a:solidFill>
                <a:effectLst/>
              </a:rPr>
              <a:t>Regel 9: Blüten für sommerliche Gerichte und Desserts</a:t>
            </a:r>
          </a:p>
          <a:p>
            <a:pPr algn="l"/>
            <a:r>
              <a:rPr lang="de-DE" sz="1200" b="0" i="0" dirty="0">
                <a:solidFill>
                  <a:srgbClr val="000000"/>
                </a:solidFill>
                <a:effectLst/>
              </a:rPr>
              <a:t>Blüten wie Gänseblümchen sollten eher für süße Nachspeisen verwendet werden. Ausnahme: „Bei leichten sommerlichen Gerichten, wie zum Beispiel grünem Spargel oder Salaten, könnten sie zum Einsatz kommen“, sagt Pfuhl. „Die Garnitur sollte aber immer essbar sein“.</a:t>
            </a:r>
          </a:p>
          <a:p>
            <a:pPr algn="l"/>
            <a:endParaRPr lang="de-DE" sz="1200" dirty="0">
              <a:solidFill>
                <a:srgbClr val="000000"/>
              </a:solidFill>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Die Blüten geben nicht nur Farbe auf den Teller, sondern auch einen kleinen Aromakick.</a:t>
            </a:r>
          </a:p>
          <a:p>
            <a:pPr algn="l"/>
            <a:endParaRPr lang="de-DE" sz="1200" b="0" i="0" dirty="0">
              <a:solidFill>
                <a:srgbClr val="000000"/>
              </a:solidFill>
              <a:effectLst/>
            </a:endParaRPr>
          </a:p>
        </p:txBody>
      </p:sp>
      <p:pic>
        <p:nvPicPr>
          <p:cNvPr id="4" name="Grafik 3">
            <a:extLst>
              <a:ext uri="{FF2B5EF4-FFF2-40B4-BE49-F238E27FC236}">
                <a16:creationId xmlns:a16="http://schemas.microsoft.com/office/drawing/2014/main" id="{E8992E95-54F6-C2B9-40BB-B64B6737757A}"/>
              </a:ext>
            </a:extLst>
          </p:cNvPr>
          <p:cNvPicPr>
            <a:picLocks noChangeAspect="1"/>
          </p:cNvPicPr>
          <p:nvPr/>
        </p:nvPicPr>
        <p:blipFill>
          <a:blip r:embed="rId4"/>
          <a:stretch>
            <a:fillRect/>
          </a:stretch>
        </p:blipFill>
        <p:spPr>
          <a:xfrm>
            <a:off x="252346" y="5683411"/>
            <a:ext cx="943107" cy="943107"/>
          </a:xfrm>
          <a:prstGeom prst="rect">
            <a:avLst/>
          </a:prstGeom>
        </p:spPr>
      </p:pic>
      <p:sp>
        <p:nvSpPr>
          <p:cNvPr id="6" name="Textfeld 5">
            <a:extLst>
              <a:ext uri="{FF2B5EF4-FFF2-40B4-BE49-F238E27FC236}">
                <a16:creationId xmlns:a16="http://schemas.microsoft.com/office/drawing/2014/main" id="{3335EEBD-3CFD-540B-93A8-687FFCF8EF4D}"/>
              </a:ext>
            </a:extLst>
          </p:cNvPr>
          <p:cNvSpPr txBox="1"/>
          <p:nvPr/>
        </p:nvSpPr>
        <p:spPr>
          <a:xfrm>
            <a:off x="3833432" y="6540936"/>
            <a:ext cx="4952144" cy="276999"/>
          </a:xfrm>
          <a:prstGeom prst="rect">
            <a:avLst/>
          </a:prstGeom>
          <a:noFill/>
        </p:spPr>
        <p:txBody>
          <a:bodyPr wrap="square">
            <a:spAutoFit/>
          </a:bodyPr>
          <a:lstStyle/>
          <a:p>
            <a:r>
              <a:rPr lang="de-DE" sz="1200" dirty="0">
                <a:hlinkClick r:id="rId5">
                  <a:extLst>
                    <a:ext uri="{A12FA001-AC4F-418D-AE19-62706E023703}">
                      <ahyp:hlinkClr xmlns:ahyp="http://schemas.microsoft.com/office/drawing/2018/hyperlinkcolor" val="tx"/>
                    </a:ext>
                  </a:extLst>
                </a:hlinkClick>
              </a:rPr>
              <a:t>Essbare Blüten: Unsere Top 20 für Ihren Teller - </a:t>
            </a:r>
            <a:r>
              <a:rPr lang="de-DE" sz="1200" dirty="0" err="1">
                <a:hlinkClick r:id="rId5">
                  <a:extLst>
                    <a:ext uri="{A12FA001-AC4F-418D-AE19-62706E023703}">
                      <ahyp:hlinkClr xmlns:ahyp="http://schemas.microsoft.com/office/drawing/2018/hyperlinkcolor" val="tx"/>
                    </a:ext>
                  </a:extLst>
                </a:hlinkClick>
              </a:rPr>
              <a:t>Plantura</a:t>
            </a:r>
            <a:endParaRPr lang="de-CH" sz="1200" dirty="0"/>
          </a:p>
        </p:txBody>
      </p:sp>
    </p:spTree>
    <p:extLst>
      <p:ext uri="{BB962C8B-B14F-4D97-AF65-F5344CB8AC3E}">
        <p14:creationId xmlns:p14="http://schemas.microsoft.com/office/powerpoint/2010/main" val="244825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D0D46CC3-96CF-9327-096D-0CC0C2D3BF6A}"/>
              </a:ext>
            </a:extLst>
          </p:cNvPr>
          <p:cNvSpPr txBox="1"/>
          <p:nvPr/>
        </p:nvSpPr>
        <p:spPr>
          <a:xfrm>
            <a:off x="615873" y="227232"/>
            <a:ext cx="9134302" cy="4163337"/>
          </a:xfrm>
          <a:prstGeom prst="rect">
            <a:avLst/>
          </a:prstGeom>
        </p:spPr>
        <p:txBody>
          <a:bodyPr vert="horz" lIns="91440" tIns="45720" rIns="91440" bIns="45720" rtlCol="0">
            <a:normAutofit/>
          </a:bodyPr>
          <a:lstStyle/>
          <a:p>
            <a:pPr defTabSz="914400">
              <a:lnSpc>
                <a:spcPct val="90000"/>
              </a:lnSpc>
              <a:spcAft>
                <a:spcPts val="600"/>
              </a:spcAft>
            </a:pPr>
            <a:r>
              <a:rPr lang="de-CH" b="1" i="0" dirty="0">
                <a:effectLst/>
              </a:rPr>
              <a:t>Regel 10: Soßentupfer und Öltropfen als Hingucker</a:t>
            </a:r>
          </a:p>
          <a:p>
            <a:pPr defTabSz="914400">
              <a:lnSpc>
                <a:spcPct val="90000"/>
              </a:lnSpc>
              <a:spcAft>
                <a:spcPts val="600"/>
              </a:spcAft>
            </a:pPr>
            <a:r>
              <a:rPr lang="de-CH" sz="1200" b="0" i="0" dirty="0">
                <a:effectLst/>
              </a:rPr>
              <a:t>Auch ein paar Tropfen Soße können das Gericht optisch aufwerten. „Hierfür tropft man punktuell mit einem Löffel Soße auf den Teller“, sagt Ronja Pfuhl. Den Rest der Soße serviert Tim Raue am liebsten separat in einer Sauciere. Er empfiehlt zudem, Kräuteröle zur Dekoration zu verwenden. Diese könne man aus frischen Kräutern und Öl, das bei 40 bis 45 Grad erhitzt wird, auch schnell selbst machen.</a:t>
            </a:r>
          </a:p>
          <a:p>
            <a:pPr defTabSz="914400">
              <a:lnSpc>
                <a:spcPct val="90000"/>
              </a:lnSpc>
              <a:spcAft>
                <a:spcPts val="600"/>
              </a:spcAft>
            </a:pPr>
            <a:endParaRPr lang="de-CH" sz="1200" dirty="0"/>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Die Saucenklekse geben dem Teller eine Leichtigkeit – sie scheinen zufällig – sind aber überlegt verteilt.</a:t>
            </a:r>
            <a:br>
              <a:rPr lang="de-DE" dirty="0">
                <a:solidFill>
                  <a:srgbClr val="000000"/>
                </a:solidFill>
              </a:rPr>
            </a:br>
            <a:r>
              <a:rPr lang="de-DE" dirty="0">
                <a:solidFill>
                  <a:srgbClr val="000000"/>
                </a:solidFill>
              </a:rPr>
              <a:t>=&gt; praktische Helfer sind Dosier-Saucenflaschen, die auch mit einem feinen Öl gefüllt werden können.</a:t>
            </a:r>
          </a:p>
          <a:p>
            <a:pPr defTabSz="914400">
              <a:lnSpc>
                <a:spcPct val="90000"/>
              </a:lnSpc>
              <a:spcAft>
                <a:spcPts val="600"/>
              </a:spcAft>
            </a:pPr>
            <a:endParaRPr lang="de-CH" sz="1200" b="0" i="0" dirty="0">
              <a:effectLst/>
            </a:endParaRPr>
          </a:p>
        </p:txBody>
      </p:sp>
      <p:pic>
        <p:nvPicPr>
          <p:cNvPr id="9" name="Grafik 8">
            <a:extLst>
              <a:ext uri="{FF2B5EF4-FFF2-40B4-BE49-F238E27FC236}">
                <a16:creationId xmlns:a16="http://schemas.microsoft.com/office/drawing/2014/main" id="{CBE92CCC-16A8-0CFD-88EA-4F34707753EC}"/>
              </a:ext>
            </a:extLst>
          </p:cNvPr>
          <p:cNvPicPr>
            <a:picLocks noChangeAspect="1"/>
          </p:cNvPicPr>
          <p:nvPr/>
        </p:nvPicPr>
        <p:blipFill>
          <a:blip r:embed="rId2"/>
          <a:stretch>
            <a:fillRect/>
          </a:stretch>
        </p:blipFill>
        <p:spPr>
          <a:xfrm>
            <a:off x="1792532" y="3230916"/>
            <a:ext cx="3159229" cy="3240533"/>
          </a:xfrm>
          <a:prstGeom prst="rect">
            <a:avLst/>
          </a:prstGeom>
        </p:spPr>
      </p:pic>
      <p:pic>
        <p:nvPicPr>
          <p:cNvPr id="21" name="Grafik 20">
            <a:extLst>
              <a:ext uri="{FF2B5EF4-FFF2-40B4-BE49-F238E27FC236}">
                <a16:creationId xmlns:a16="http://schemas.microsoft.com/office/drawing/2014/main" id="{2FD04356-9BF4-33D5-1F20-A67D25B3E8A3}"/>
              </a:ext>
            </a:extLst>
          </p:cNvPr>
          <p:cNvPicPr>
            <a:picLocks noChangeAspect="1"/>
          </p:cNvPicPr>
          <p:nvPr/>
        </p:nvPicPr>
        <p:blipFill>
          <a:blip r:embed="rId3"/>
          <a:stretch>
            <a:fillRect/>
          </a:stretch>
        </p:blipFill>
        <p:spPr>
          <a:xfrm>
            <a:off x="6048657" y="3726457"/>
            <a:ext cx="2757969" cy="2522428"/>
          </a:xfrm>
          <a:prstGeom prst="rect">
            <a:avLst/>
          </a:prstGeom>
        </p:spPr>
      </p:pic>
    </p:spTree>
    <p:extLst>
      <p:ext uri="{BB962C8B-B14F-4D97-AF65-F5344CB8AC3E}">
        <p14:creationId xmlns:p14="http://schemas.microsoft.com/office/powerpoint/2010/main" val="238736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6F7FC44-45A6-5A97-8288-8348AE5328BD}"/>
              </a:ext>
            </a:extLst>
          </p:cNvPr>
          <p:cNvSpPr txBox="1"/>
          <p:nvPr/>
        </p:nvSpPr>
        <p:spPr>
          <a:xfrm>
            <a:off x="607031" y="366816"/>
            <a:ext cx="8691938" cy="2308324"/>
          </a:xfrm>
          <a:prstGeom prst="rect">
            <a:avLst/>
          </a:prstGeom>
          <a:noFill/>
        </p:spPr>
        <p:txBody>
          <a:bodyPr wrap="square">
            <a:spAutoFit/>
          </a:bodyPr>
          <a:lstStyle/>
          <a:p>
            <a:pPr algn="l"/>
            <a:r>
              <a:rPr lang="de-DE" b="1" i="0" dirty="0">
                <a:solidFill>
                  <a:srgbClr val="000000"/>
                </a:solidFill>
                <a:effectLst/>
              </a:rPr>
              <a:t>Regel 11: Buntes Geschirr vermeiden</a:t>
            </a:r>
          </a:p>
          <a:p>
            <a:pPr algn="l"/>
            <a:r>
              <a:rPr lang="de-DE" sz="1200" b="0" i="0" dirty="0">
                <a:solidFill>
                  <a:srgbClr val="000000"/>
                </a:solidFill>
                <a:effectLst/>
              </a:rPr>
              <a:t>Damit das Essen gut zur Geltung kommt, sollte man auf zu buntes Geschirr verzichten. „Am besten weißes, hellblaues oder hellgraues Geschirr nehmen“, sagt Noack. Auch Pfuhl und Raue raten von gemusterten oder geblümten Tellern ab. Allerdings mag Raue keine weißen Teller: „Diese sind grell wie Neonlicht“. Er bevorzugt beigefarbene Teller oder Teller aus Naturporzellan.</a:t>
            </a:r>
          </a:p>
          <a:p>
            <a:pPr algn="l"/>
            <a:endParaRPr lang="de-DE" sz="1200" dirty="0">
              <a:solidFill>
                <a:srgbClr val="000000"/>
              </a:solidFill>
            </a:endParaRPr>
          </a:p>
          <a:p>
            <a:pPr algn="l"/>
            <a:endParaRPr lang="de-DE" sz="1200" b="0" i="0" dirty="0">
              <a:solidFill>
                <a:srgbClr val="000000"/>
              </a:solidFill>
              <a:effectLst/>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Die Farben der Gerichte können je nach der Uni-Geschirrfarbe verstärkt werden.</a:t>
            </a:r>
          </a:p>
          <a:p>
            <a:pPr algn="l"/>
            <a:endParaRPr lang="de-DE" sz="1200" b="0" i="0" dirty="0">
              <a:solidFill>
                <a:srgbClr val="000000"/>
              </a:solidFill>
              <a:effectLst/>
            </a:endParaRPr>
          </a:p>
        </p:txBody>
      </p:sp>
      <p:pic>
        <p:nvPicPr>
          <p:cNvPr id="10242" name="Picture 2">
            <a:extLst>
              <a:ext uri="{FF2B5EF4-FFF2-40B4-BE49-F238E27FC236}">
                <a16:creationId xmlns:a16="http://schemas.microsoft.com/office/drawing/2014/main" id="{D2653481-E04A-625D-5C03-6DE83A4D8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327" y="2755602"/>
            <a:ext cx="3549346" cy="38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27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417873B-39FB-1673-5801-F6398D607743}"/>
              </a:ext>
            </a:extLst>
          </p:cNvPr>
          <p:cNvSpPr txBox="1"/>
          <p:nvPr/>
        </p:nvSpPr>
        <p:spPr>
          <a:xfrm>
            <a:off x="585627" y="433397"/>
            <a:ext cx="8856324" cy="2123658"/>
          </a:xfrm>
          <a:prstGeom prst="rect">
            <a:avLst/>
          </a:prstGeom>
          <a:noFill/>
        </p:spPr>
        <p:txBody>
          <a:bodyPr wrap="square">
            <a:spAutoFit/>
          </a:bodyPr>
          <a:lstStyle/>
          <a:p>
            <a:pPr algn="l"/>
            <a:r>
              <a:rPr lang="de-DE" b="1" i="0" dirty="0">
                <a:solidFill>
                  <a:srgbClr val="000000"/>
                </a:solidFill>
                <a:effectLst/>
              </a:rPr>
              <a:t>Regel 12: Teller nicht überladen</a:t>
            </a:r>
          </a:p>
          <a:p>
            <a:pPr algn="l"/>
            <a:r>
              <a:rPr lang="de-DE" sz="1200" b="0" i="0" dirty="0">
                <a:solidFill>
                  <a:srgbClr val="000000"/>
                </a:solidFill>
                <a:effectLst/>
              </a:rPr>
              <a:t>„Der Teller sollte nur etwa zu einem Drittel gefüllt werden“, sagt Anke Noack. Ronja Pfuhl plädiert dazu, den Rand des Tellers freizulassen: „Sonst wirkt es komisch“. Sternekoch Raue hat noch einen weiteren Tipp: „Nicht zu kleine Teller nehmen“. Außerdem sei noch wichtig, dass der Teller nicht zu flach sei. </a:t>
            </a:r>
          </a:p>
          <a:p>
            <a:pPr algn="l"/>
            <a:endParaRPr lang="de-DE" sz="1200" dirty="0">
              <a:solidFill>
                <a:srgbClr val="000000"/>
              </a:solidFill>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Beim Schöpfen auf den Teller die Resten warmstellen für den Nachservice.</a:t>
            </a:r>
          </a:p>
          <a:p>
            <a:pPr algn="l"/>
            <a:endParaRPr lang="de-DE" sz="1200" b="0" i="0" dirty="0">
              <a:solidFill>
                <a:srgbClr val="000000"/>
              </a:solidFill>
              <a:effectLst/>
            </a:endParaRPr>
          </a:p>
        </p:txBody>
      </p:sp>
      <p:pic>
        <p:nvPicPr>
          <p:cNvPr id="5" name="Grafik 4">
            <a:extLst>
              <a:ext uri="{FF2B5EF4-FFF2-40B4-BE49-F238E27FC236}">
                <a16:creationId xmlns:a16="http://schemas.microsoft.com/office/drawing/2014/main" id="{C774A626-9086-239A-ADB1-A4A3250EA1C9}"/>
              </a:ext>
            </a:extLst>
          </p:cNvPr>
          <p:cNvPicPr>
            <a:picLocks noChangeAspect="1"/>
          </p:cNvPicPr>
          <p:nvPr/>
        </p:nvPicPr>
        <p:blipFill rotWithShape="1">
          <a:blip r:embed="rId2"/>
          <a:srcRect l="4921" t="4392" r="5158" b="5488"/>
          <a:stretch/>
        </p:blipFill>
        <p:spPr>
          <a:xfrm>
            <a:off x="3180708" y="2791605"/>
            <a:ext cx="3544584" cy="3632998"/>
          </a:xfrm>
          <a:prstGeom prst="rect">
            <a:avLst/>
          </a:prstGeom>
        </p:spPr>
      </p:pic>
    </p:spTree>
    <p:extLst>
      <p:ext uri="{BB962C8B-B14F-4D97-AF65-F5344CB8AC3E}">
        <p14:creationId xmlns:p14="http://schemas.microsoft.com/office/powerpoint/2010/main" val="295930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22E3393-50E0-E4AC-F542-0F54CB874560}"/>
              </a:ext>
            </a:extLst>
          </p:cNvPr>
          <p:cNvSpPr txBox="1"/>
          <p:nvPr/>
        </p:nvSpPr>
        <p:spPr>
          <a:xfrm>
            <a:off x="667820" y="459687"/>
            <a:ext cx="8476179" cy="2769989"/>
          </a:xfrm>
          <a:prstGeom prst="rect">
            <a:avLst/>
          </a:prstGeom>
          <a:noFill/>
        </p:spPr>
        <p:txBody>
          <a:bodyPr wrap="square">
            <a:spAutoFit/>
          </a:bodyPr>
          <a:lstStyle/>
          <a:p>
            <a:pPr algn="l"/>
            <a:r>
              <a:rPr lang="de-DE" b="1" i="0" dirty="0">
                <a:solidFill>
                  <a:srgbClr val="000000"/>
                </a:solidFill>
                <a:effectLst/>
              </a:rPr>
              <a:t>Regel 13: Essen warmhalten</a:t>
            </a:r>
          </a:p>
          <a:p>
            <a:pPr algn="l"/>
            <a:r>
              <a:rPr lang="de-DE" sz="1200" b="0" i="0" dirty="0">
                <a:solidFill>
                  <a:srgbClr val="000000"/>
                </a:solidFill>
                <a:effectLst/>
              </a:rPr>
              <a:t>„Für mich ist das Wichtigste immer, dass es schmeckt. Man sollte nicht so lange anrichten, bis das Essen kalt ist“, sagt Raue. Deshalb rät Noack dazu, schon vor dem Anrichten alle Zutaten griffbereit zu haben und die Teller bei etwa 60 Grad 20 Minuten im Ofen zu erwärmen. Vor dem Servieren solle man unerwünschte Spritzer abwischen und den Teller schlussendlich so vor den Gast stellen, wie man ihn selbst beim Anrichten gesehen hat. „Die Perspektive ist wichtig“.</a:t>
            </a:r>
          </a:p>
          <a:p>
            <a:pPr algn="l"/>
            <a:endParaRPr lang="de-DE" sz="1200" dirty="0">
              <a:solidFill>
                <a:srgbClr val="000000"/>
              </a:solidFill>
            </a:endParaRPr>
          </a:p>
          <a:p>
            <a:pPr algn="l"/>
            <a:endParaRPr lang="de-DE" sz="1200" b="0" i="0" dirty="0">
              <a:solidFill>
                <a:srgbClr val="000000"/>
              </a:solidFill>
              <a:effectLst/>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Restwärme vom Backofen nutzen, Gerichte zudecken oder unter eine Wärmelampe stellen.</a:t>
            </a:r>
          </a:p>
          <a:p>
            <a:pPr algn="l"/>
            <a:endParaRPr lang="de-DE" sz="1200" b="0" i="0" dirty="0">
              <a:solidFill>
                <a:srgbClr val="000000"/>
              </a:solidFill>
              <a:effectLst/>
            </a:endParaRPr>
          </a:p>
        </p:txBody>
      </p:sp>
      <p:pic>
        <p:nvPicPr>
          <p:cNvPr id="12290" name="Picture 2">
            <a:extLst>
              <a:ext uri="{FF2B5EF4-FFF2-40B4-BE49-F238E27FC236}">
                <a16:creationId xmlns:a16="http://schemas.microsoft.com/office/drawing/2014/main" id="{32DEA17A-3AF6-AA2C-1F38-9650B3F85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224" y="3192631"/>
            <a:ext cx="5106256" cy="314558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chneidestation DUAL 24002/SB/B Kunststoff mit Saftrille | 600 mm  x 450 mm  H 75 mm Produktbild">
            <a:extLst>
              <a:ext uri="{FF2B5EF4-FFF2-40B4-BE49-F238E27FC236}">
                <a16:creationId xmlns:a16="http://schemas.microsoft.com/office/drawing/2014/main" id="{03A54275-5F20-C423-6859-46DBA324B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200" y="3229676"/>
            <a:ext cx="3263591" cy="326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25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68FEC869-037B-61FF-195F-8B2183E8417E}"/>
              </a:ext>
            </a:extLst>
          </p:cNvPr>
          <p:cNvGraphicFramePr>
            <a:graphicFrameLocks noGrp="1"/>
          </p:cNvGraphicFramePr>
          <p:nvPr>
            <p:extLst>
              <p:ext uri="{D42A27DB-BD31-4B8C-83A1-F6EECF244321}">
                <p14:modId xmlns:p14="http://schemas.microsoft.com/office/powerpoint/2010/main" val="884504794"/>
              </p:ext>
            </p:extLst>
          </p:nvPr>
        </p:nvGraphicFramePr>
        <p:xfrm>
          <a:off x="680449" y="437731"/>
          <a:ext cx="1866900" cy="1104900"/>
        </p:xfrm>
        <a:graphic>
          <a:graphicData uri="http://schemas.openxmlformats.org/drawingml/2006/table">
            <a:tbl>
              <a:tblPr>
                <a:tableStyleId>{5940675A-B579-460E-94D1-54222C63F5DA}</a:tableStyleId>
              </a:tblPr>
              <a:tblGrid>
                <a:gridCol w="1866900">
                  <a:extLst>
                    <a:ext uri="{9D8B030D-6E8A-4147-A177-3AD203B41FA5}">
                      <a16:colId xmlns:a16="http://schemas.microsoft.com/office/drawing/2014/main" val="2804486370"/>
                    </a:ext>
                  </a:extLst>
                </a:gridCol>
              </a:tblGrid>
              <a:tr h="184150">
                <a:tc>
                  <a:txBody>
                    <a:bodyPr/>
                    <a:lstStyle/>
                    <a:p>
                      <a:pPr algn="l" rtl="0" fontAlgn="ctr"/>
                      <a:r>
                        <a:rPr lang="de-CH" sz="900" b="0" u="none" strike="noStrike">
                          <a:solidFill>
                            <a:srgbClr val="000000"/>
                          </a:solidFill>
                          <a:effectLst/>
                        </a:rPr>
                        <a:t>Anrichteregel 9:</a:t>
                      </a:r>
                      <a:endParaRPr lang="de-CH" sz="9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94941721"/>
                  </a:ext>
                </a:extLst>
              </a:tr>
              <a:tr h="184150">
                <a:tc>
                  <a:txBody>
                    <a:bodyPr/>
                    <a:lstStyle/>
                    <a:p>
                      <a:pPr algn="r" rtl="0" fontAlgn="ctr"/>
                      <a:r>
                        <a:rPr lang="de-CH" sz="900" b="0" u="none" strike="noStrike">
                          <a:solidFill>
                            <a:srgbClr val="000000"/>
                          </a:solidFill>
                          <a:effectLst/>
                        </a:rPr>
                        <a:t>Blüten auf Tsatziki </a:t>
                      </a:r>
                      <a:endParaRPr lang="de-CH" sz="9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63667941"/>
                  </a:ext>
                </a:extLst>
              </a:tr>
              <a:tr h="184150">
                <a:tc>
                  <a:txBody>
                    <a:bodyPr/>
                    <a:lstStyle/>
                    <a:p>
                      <a:pPr algn="l" rtl="0" fontAlgn="ctr"/>
                      <a:r>
                        <a:rPr lang="de-CH" sz="900" b="0" u="none" strike="noStrike" dirty="0">
                          <a:solidFill>
                            <a:srgbClr val="000000"/>
                          </a:solidFill>
                          <a:effectLst/>
                        </a:rPr>
                        <a:t>Anrichteregel 6:</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04054231"/>
                  </a:ext>
                </a:extLst>
              </a:tr>
              <a:tr h="184150">
                <a:tc>
                  <a:txBody>
                    <a:bodyPr/>
                    <a:lstStyle/>
                    <a:p>
                      <a:pPr algn="r" rtl="0" fontAlgn="ctr"/>
                      <a:r>
                        <a:rPr lang="de-CH" sz="900" b="0" u="none" strike="noStrike" dirty="0">
                          <a:solidFill>
                            <a:srgbClr val="000000"/>
                          </a:solidFill>
                          <a:effectLst/>
                        </a:rPr>
                        <a:t>In geometrischen Formen anrichten</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18951881"/>
                  </a:ext>
                </a:extLst>
              </a:tr>
              <a:tr h="184150">
                <a:tc>
                  <a:txBody>
                    <a:bodyPr/>
                    <a:lstStyle/>
                    <a:p>
                      <a:pPr algn="l" rtl="0" fontAlgn="ctr"/>
                      <a:r>
                        <a:rPr lang="de-DE" sz="900" b="0" i="0" u="none" strike="noStrike">
                          <a:solidFill>
                            <a:srgbClr val="000000"/>
                          </a:solidFill>
                          <a:effectLst/>
                          <a:latin typeface="Calibri" panose="020F0502020204030204" pitchFamily="34" charset="0"/>
                        </a:rPr>
                        <a:t>Anrichteregel 1:</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43577862"/>
                  </a:ext>
                </a:extLst>
              </a:tr>
              <a:tr h="184150">
                <a:tc>
                  <a:txBody>
                    <a:bodyPr/>
                    <a:lstStyle/>
                    <a:p>
                      <a:pPr algn="r" rtl="0" fontAlgn="ctr"/>
                      <a:r>
                        <a:rPr lang="de-DE" sz="900" b="0" i="0" u="none" strike="noStrike" dirty="0">
                          <a:solidFill>
                            <a:srgbClr val="000000"/>
                          </a:solidFill>
                          <a:effectLst/>
                          <a:latin typeface="Calibri" panose="020F0502020204030204" pitchFamily="34" charset="0"/>
                        </a:rPr>
                        <a:t>Komplementärfarben einsetzen</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96941932"/>
                  </a:ext>
                </a:extLst>
              </a:tr>
            </a:tbl>
          </a:graphicData>
        </a:graphic>
      </p:graphicFrame>
      <p:graphicFrame>
        <p:nvGraphicFramePr>
          <p:cNvPr id="4" name="Tabelle 3">
            <a:extLst>
              <a:ext uri="{FF2B5EF4-FFF2-40B4-BE49-F238E27FC236}">
                <a16:creationId xmlns:a16="http://schemas.microsoft.com/office/drawing/2014/main" id="{DE5F1AC1-D72B-928B-B60F-005C12D8A7D6}"/>
              </a:ext>
            </a:extLst>
          </p:cNvPr>
          <p:cNvGraphicFramePr>
            <a:graphicFrameLocks noGrp="1"/>
          </p:cNvGraphicFramePr>
          <p:nvPr>
            <p:extLst>
              <p:ext uri="{D42A27DB-BD31-4B8C-83A1-F6EECF244321}">
                <p14:modId xmlns:p14="http://schemas.microsoft.com/office/powerpoint/2010/main" val="428434815"/>
              </p:ext>
            </p:extLst>
          </p:nvPr>
        </p:nvGraphicFramePr>
        <p:xfrm>
          <a:off x="680449" y="1937369"/>
          <a:ext cx="1866900" cy="736600"/>
        </p:xfrm>
        <a:graphic>
          <a:graphicData uri="http://schemas.openxmlformats.org/drawingml/2006/table">
            <a:tbl>
              <a:tblPr>
                <a:tableStyleId>{5940675A-B579-460E-94D1-54222C63F5DA}</a:tableStyleId>
              </a:tblPr>
              <a:tblGrid>
                <a:gridCol w="1866900">
                  <a:extLst>
                    <a:ext uri="{9D8B030D-6E8A-4147-A177-3AD203B41FA5}">
                      <a16:colId xmlns:a16="http://schemas.microsoft.com/office/drawing/2014/main" val="3382849575"/>
                    </a:ext>
                  </a:extLst>
                </a:gridCol>
              </a:tblGrid>
              <a:tr h="184150">
                <a:tc>
                  <a:txBody>
                    <a:bodyPr/>
                    <a:lstStyle/>
                    <a:p>
                      <a:pPr algn="l" rtl="0" fontAlgn="ctr"/>
                      <a:r>
                        <a:rPr lang="de-CH" sz="900" b="0" u="none" strike="noStrike" dirty="0" err="1">
                          <a:solidFill>
                            <a:srgbClr val="000000"/>
                          </a:solidFill>
                          <a:effectLst/>
                        </a:rPr>
                        <a:t>Hacktätschli</a:t>
                      </a:r>
                      <a:r>
                        <a:rPr lang="de-CH" sz="900" b="0" u="none" strike="noStrike" dirty="0">
                          <a:solidFill>
                            <a:srgbClr val="000000"/>
                          </a:solidFill>
                          <a:effectLst/>
                        </a:rPr>
                        <a:t>                           130</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60086098"/>
                  </a:ext>
                </a:extLst>
              </a:tr>
              <a:tr h="184150">
                <a:tc>
                  <a:txBody>
                    <a:bodyPr/>
                    <a:lstStyle/>
                    <a:p>
                      <a:pPr algn="l" rtl="0" fontAlgn="ctr"/>
                      <a:r>
                        <a:rPr lang="de-CH" sz="900" b="0" u="none" strike="noStrike">
                          <a:solidFill>
                            <a:srgbClr val="000000"/>
                          </a:solidFill>
                          <a:effectLst/>
                        </a:rPr>
                        <a:t>Parmesankartoffeln                R</a:t>
                      </a:r>
                      <a:endParaRPr lang="de-CH" sz="9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59002861"/>
                  </a:ext>
                </a:extLst>
              </a:tr>
              <a:tr h="184150">
                <a:tc>
                  <a:txBody>
                    <a:bodyPr/>
                    <a:lstStyle/>
                    <a:p>
                      <a:pPr algn="l" rtl="0" fontAlgn="ctr"/>
                      <a:r>
                        <a:rPr lang="de-CH" sz="900" b="0" u="none" strike="noStrike">
                          <a:solidFill>
                            <a:srgbClr val="000000"/>
                          </a:solidFill>
                          <a:effectLst/>
                        </a:rPr>
                        <a:t>Tsatziki                                   104</a:t>
                      </a:r>
                      <a:endParaRPr lang="de-CH" sz="9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26586012"/>
                  </a:ext>
                </a:extLst>
              </a:tr>
              <a:tr h="184150">
                <a:tc>
                  <a:txBody>
                    <a:bodyPr/>
                    <a:lstStyle/>
                    <a:p>
                      <a:pPr algn="l" rtl="0" fontAlgn="ctr"/>
                      <a:r>
                        <a:rPr lang="de-CH" sz="900" b="0" u="none" strike="noStrike" dirty="0">
                          <a:solidFill>
                            <a:srgbClr val="000000"/>
                          </a:solidFill>
                          <a:effectLst/>
                        </a:rPr>
                        <a:t>Kopfsalat                                 180</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85899241"/>
                  </a:ext>
                </a:extLst>
              </a:tr>
            </a:tbl>
          </a:graphicData>
        </a:graphic>
      </p:graphicFrame>
      <p:grpSp>
        <p:nvGrpSpPr>
          <p:cNvPr id="11" name="Gruppieren 10">
            <a:extLst>
              <a:ext uri="{FF2B5EF4-FFF2-40B4-BE49-F238E27FC236}">
                <a16:creationId xmlns:a16="http://schemas.microsoft.com/office/drawing/2014/main" id="{7B3B3AF3-ED34-851D-8E86-B09BEF87708D}"/>
              </a:ext>
            </a:extLst>
          </p:cNvPr>
          <p:cNvGrpSpPr/>
          <p:nvPr/>
        </p:nvGrpSpPr>
        <p:grpSpPr>
          <a:xfrm>
            <a:off x="3307406" y="1194588"/>
            <a:ext cx="4530903" cy="4530903"/>
            <a:chOff x="3339100" y="1174331"/>
            <a:chExt cx="4530903" cy="4530903"/>
          </a:xfrm>
        </p:grpSpPr>
        <p:sp>
          <p:nvSpPr>
            <p:cNvPr id="5" name="Ellipse 4">
              <a:extLst>
                <a:ext uri="{FF2B5EF4-FFF2-40B4-BE49-F238E27FC236}">
                  <a16:creationId xmlns:a16="http://schemas.microsoft.com/office/drawing/2014/main" id="{1E32FB2F-7221-D5D4-E915-7FA854B90CAD}"/>
                </a:ext>
              </a:extLst>
            </p:cNvPr>
            <p:cNvSpPr/>
            <p:nvPr/>
          </p:nvSpPr>
          <p:spPr>
            <a:xfrm>
              <a:off x="3339100" y="1174331"/>
              <a:ext cx="4530903" cy="4530903"/>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Ellipse 5">
              <a:extLst>
                <a:ext uri="{FF2B5EF4-FFF2-40B4-BE49-F238E27FC236}">
                  <a16:creationId xmlns:a16="http://schemas.microsoft.com/office/drawing/2014/main" id="{5935B07F-0BD9-06EC-DE10-D78A9546B1A3}"/>
                </a:ext>
              </a:extLst>
            </p:cNvPr>
            <p:cNvSpPr/>
            <p:nvPr/>
          </p:nvSpPr>
          <p:spPr>
            <a:xfrm>
              <a:off x="3893047" y="1717496"/>
              <a:ext cx="3423008" cy="342300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7" name="Ellipse 6">
            <a:extLst>
              <a:ext uri="{FF2B5EF4-FFF2-40B4-BE49-F238E27FC236}">
                <a16:creationId xmlns:a16="http://schemas.microsoft.com/office/drawing/2014/main" id="{A6F42441-651F-5AA7-742A-40AEBFFD2E41}"/>
              </a:ext>
            </a:extLst>
          </p:cNvPr>
          <p:cNvSpPr/>
          <p:nvPr/>
        </p:nvSpPr>
        <p:spPr>
          <a:xfrm rot="14865302">
            <a:off x="4489614" y="3333301"/>
            <a:ext cx="791111" cy="1162400"/>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a:extLst>
              <a:ext uri="{FF2B5EF4-FFF2-40B4-BE49-F238E27FC236}">
                <a16:creationId xmlns:a16="http://schemas.microsoft.com/office/drawing/2014/main" id="{AD8DC6CB-AC3D-83B2-5A71-8EB3304C5730}"/>
              </a:ext>
            </a:extLst>
          </p:cNvPr>
          <p:cNvSpPr/>
          <p:nvPr/>
        </p:nvSpPr>
        <p:spPr>
          <a:xfrm rot="16494241">
            <a:off x="4110379" y="2868621"/>
            <a:ext cx="791111" cy="1162400"/>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a:extLst>
              <a:ext uri="{FF2B5EF4-FFF2-40B4-BE49-F238E27FC236}">
                <a16:creationId xmlns:a16="http://schemas.microsoft.com/office/drawing/2014/main" id="{DC519623-583D-9152-6889-666773C0946F}"/>
              </a:ext>
            </a:extLst>
          </p:cNvPr>
          <p:cNvSpPr/>
          <p:nvPr/>
        </p:nvSpPr>
        <p:spPr>
          <a:xfrm rot="19831034">
            <a:off x="4399913" y="2207164"/>
            <a:ext cx="758516" cy="1212351"/>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a:extLst>
              <a:ext uri="{FF2B5EF4-FFF2-40B4-BE49-F238E27FC236}">
                <a16:creationId xmlns:a16="http://schemas.microsoft.com/office/drawing/2014/main" id="{75BFE582-109A-9D94-DE82-2532858D1C2E}"/>
              </a:ext>
            </a:extLst>
          </p:cNvPr>
          <p:cNvSpPr/>
          <p:nvPr/>
        </p:nvSpPr>
        <p:spPr>
          <a:xfrm>
            <a:off x="4885555" y="2007555"/>
            <a:ext cx="758516" cy="1212351"/>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Ellipse 19">
            <a:extLst>
              <a:ext uri="{FF2B5EF4-FFF2-40B4-BE49-F238E27FC236}">
                <a16:creationId xmlns:a16="http://schemas.microsoft.com/office/drawing/2014/main" id="{F20069B8-3E39-B982-2731-66091D85EEDE}"/>
              </a:ext>
            </a:extLst>
          </p:cNvPr>
          <p:cNvSpPr/>
          <p:nvPr/>
        </p:nvSpPr>
        <p:spPr>
          <a:xfrm rot="11301825">
            <a:off x="5012097" y="3597108"/>
            <a:ext cx="791111" cy="1162400"/>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a:extLst>
              <a:ext uri="{FF2B5EF4-FFF2-40B4-BE49-F238E27FC236}">
                <a16:creationId xmlns:a16="http://schemas.microsoft.com/office/drawing/2014/main" id="{2AED1E0A-58D5-1C1F-C105-1D8B71574E33}"/>
              </a:ext>
            </a:extLst>
          </p:cNvPr>
          <p:cNvSpPr/>
          <p:nvPr/>
        </p:nvSpPr>
        <p:spPr>
          <a:xfrm>
            <a:off x="4763178" y="2763631"/>
            <a:ext cx="1172280" cy="1172280"/>
          </a:xfrm>
          <a:prstGeom prst="ellipse">
            <a:avLst/>
          </a:prstGeom>
          <a:blipFill>
            <a:blip r:embed="rId2">
              <a:duotone>
                <a:prstClr val="black"/>
                <a:schemeClr val="accent2">
                  <a:tint val="45000"/>
                  <a:satMod val="400000"/>
                </a:schemeClr>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 name="Gruppieren 18">
            <a:extLst>
              <a:ext uri="{FF2B5EF4-FFF2-40B4-BE49-F238E27FC236}">
                <a16:creationId xmlns:a16="http://schemas.microsoft.com/office/drawing/2014/main" id="{2EE90017-2904-230C-E39B-41BEB090A00D}"/>
              </a:ext>
            </a:extLst>
          </p:cNvPr>
          <p:cNvGrpSpPr/>
          <p:nvPr/>
        </p:nvGrpSpPr>
        <p:grpSpPr>
          <a:xfrm>
            <a:off x="5923243" y="2281771"/>
            <a:ext cx="1010921" cy="1046124"/>
            <a:chOff x="5677099" y="2813339"/>
            <a:chExt cx="949732" cy="949732"/>
          </a:xfrm>
        </p:grpSpPr>
        <p:sp>
          <p:nvSpPr>
            <p:cNvPr id="13" name="Träne 12">
              <a:extLst>
                <a:ext uri="{FF2B5EF4-FFF2-40B4-BE49-F238E27FC236}">
                  <a16:creationId xmlns:a16="http://schemas.microsoft.com/office/drawing/2014/main" id="{28B109FE-84EC-814A-EAC6-7C409B6D5EC8}"/>
                </a:ext>
              </a:extLst>
            </p:cNvPr>
            <p:cNvSpPr/>
            <p:nvPr/>
          </p:nvSpPr>
          <p:spPr>
            <a:xfrm>
              <a:off x="5677099" y="2813339"/>
              <a:ext cx="949732" cy="949732"/>
            </a:xfrm>
            <a:prstGeom prst="teardrop">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a:extLst>
                <a:ext uri="{FF2B5EF4-FFF2-40B4-BE49-F238E27FC236}">
                  <a16:creationId xmlns:a16="http://schemas.microsoft.com/office/drawing/2014/main" id="{78264458-F938-C73E-7481-8852DBABCD35}"/>
                </a:ext>
              </a:extLst>
            </p:cNvPr>
            <p:cNvSpPr/>
            <p:nvPr/>
          </p:nvSpPr>
          <p:spPr>
            <a:xfrm>
              <a:off x="5856016" y="3061087"/>
              <a:ext cx="565078" cy="53454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Grafik 17">
              <a:extLst>
                <a:ext uri="{FF2B5EF4-FFF2-40B4-BE49-F238E27FC236}">
                  <a16:creationId xmlns:a16="http://schemas.microsoft.com/office/drawing/2014/main" id="{69CF7BA0-D2E8-F49E-BEB9-FCABFE9B8AFD}"/>
                </a:ext>
              </a:extLst>
            </p:cNvPr>
            <p:cNvPicPr>
              <a:picLocks noChangeAspect="1"/>
            </p:cNvPicPr>
            <p:nvPr/>
          </p:nvPicPr>
          <p:blipFill>
            <a:blip r:embed="rId3">
              <a:alphaModFix/>
            </a:blip>
            <a:stretch>
              <a:fillRect/>
            </a:stretch>
          </p:blipFill>
          <p:spPr>
            <a:xfrm>
              <a:off x="5849415" y="2910424"/>
              <a:ext cx="697206" cy="574549"/>
            </a:xfrm>
            <a:prstGeom prst="rect">
              <a:avLst/>
            </a:prstGeom>
          </p:spPr>
        </p:pic>
      </p:grpSp>
      <p:cxnSp>
        <p:nvCxnSpPr>
          <p:cNvPr id="22" name="Gerade Verbindung mit Pfeil 21">
            <a:extLst>
              <a:ext uri="{FF2B5EF4-FFF2-40B4-BE49-F238E27FC236}">
                <a16:creationId xmlns:a16="http://schemas.microsoft.com/office/drawing/2014/main" id="{9824E359-5340-8BD3-1E4A-464EE7457E30}"/>
              </a:ext>
            </a:extLst>
          </p:cNvPr>
          <p:cNvCxnSpPr/>
          <p:nvPr/>
        </p:nvCxnSpPr>
        <p:spPr>
          <a:xfrm flipH="1">
            <a:off x="3322555" y="3501972"/>
            <a:ext cx="955497" cy="134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Sprechblase: oval 22">
            <a:extLst>
              <a:ext uri="{FF2B5EF4-FFF2-40B4-BE49-F238E27FC236}">
                <a16:creationId xmlns:a16="http://schemas.microsoft.com/office/drawing/2014/main" id="{B5D4C5EA-8A4B-C71F-6B4F-A715224F5E72}"/>
              </a:ext>
            </a:extLst>
          </p:cNvPr>
          <p:cNvSpPr/>
          <p:nvPr/>
        </p:nvSpPr>
        <p:spPr>
          <a:xfrm>
            <a:off x="1006867" y="4500641"/>
            <a:ext cx="2106203" cy="1499467"/>
          </a:xfrm>
          <a:prstGeom prst="wedgeEllipseCallout">
            <a:avLst>
              <a:gd name="adj1" fmla="val 60630"/>
              <a:gd name="adj2" fmla="val -30686"/>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dirty="0"/>
              <a:t>Im Halbkreis anrichten</a:t>
            </a:r>
          </a:p>
        </p:txBody>
      </p:sp>
      <p:sp>
        <p:nvSpPr>
          <p:cNvPr id="25" name="Sprechblase: oval 24">
            <a:extLst>
              <a:ext uri="{FF2B5EF4-FFF2-40B4-BE49-F238E27FC236}">
                <a16:creationId xmlns:a16="http://schemas.microsoft.com/office/drawing/2014/main" id="{88527778-26CF-C4B3-97AF-D97ADD7A15BF}"/>
              </a:ext>
            </a:extLst>
          </p:cNvPr>
          <p:cNvSpPr/>
          <p:nvPr/>
        </p:nvSpPr>
        <p:spPr>
          <a:xfrm>
            <a:off x="6934164" y="4975757"/>
            <a:ext cx="2106203" cy="1499467"/>
          </a:xfrm>
          <a:prstGeom prst="wedgeEllipseCallout">
            <a:avLst>
              <a:gd name="adj1" fmla="val -27663"/>
              <a:gd name="adj2" fmla="val -670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dirty="0"/>
              <a:t>Mit Blüten dekorieren</a:t>
            </a:r>
          </a:p>
        </p:txBody>
      </p:sp>
      <p:cxnSp>
        <p:nvCxnSpPr>
          <p:cNvPr id="26" name="Gerade Verbindung mit Pfeil 25">
            <a:extLst>
              <a:ext uri="{FF2B5EF4-FFF2-40B4-BE49-F238E27FC236}">
                <a16:creationId xmlns:a16="http://schemas.microsoft.com/office/drawing/2014/main" id="{27FA39CF-4F11-B2A7-0B9D-C4F162A3F657}"/>
              </a:ext>
            </a:extLst>
          </p:cNvPr>
          <p:cNvCxnSpPr>
            <a:cxnSpLocks/>
            <a:endCxn id="25" idx="8"/>
          </p:cNvCxnSpPr>
          <p:nvPr/>
        </p:nvCxnSpPr>
        <p:spPr>
          <a:xfrm>
            <a:off x="6520533" y="3143465"/>
            <a:ext cx="884094" cy="157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40129B9C-776F-6D02-8089-2E4818B52A5C}"/>
              </a:ext>
            </a:extLst>
          </p:cNvPr>
          <p:cNvCxnSpPr>
            <a:cxnSpLocks/>
            <a:endCxn id="33" idx="8"/>
          </p:cNvCxnSpPr>
          <p:nvPr/>
        </p:nvCxnSpPr>
        <p:spPr>
          <a:xfrm flipV="1">
            <a:off x="6507195" y="1821049"/>
            <a:ext cx="1022586" cy="744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Sprechblase: oval 32">
            <a:extLst>
              <a:ext uri="{FF2B5EF4-FFF2-40B4-BE49-F238E27FC236}">
                <a16:creationId xmlns:a16="http://schemas.microsoft.com/office/drawing/2014/main" id="{74D93E14-4FCE-9FF0-9AEB-42784898489A}"/>
              </a:ext>
            </a:extLst>
          </p:cNvPr>
          <p:cNvSpPr/>
          <p:nvPr/>
        </p:nvSpPr>
        <p:spPr>
          <a:xfrm>
            <a:off x="7490837" y="547882"/>
            <a:ext cx="2106203" cy="1334361"/>
          </a:xfrm>
          <a:prstGeom prst="wedgeEllipseCallout">
            <a:avLst>
              <a:gd name="adj1" fmla="val -48151"/>
              <a:gd name="adj2" fmla="val 454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dirty="0"/>
          </a:p>
        </p:txBody>
      </p:sp>
      <p:pic>
        <p:nvPicPr>
          <p:cNvPr id="29" name="Picture 4" descr="Wie du Komplementärfarben richtig einsetzt - Jannan-Arts Kunst für alle">
            <a:extLst>
              <a:ext uri="{FF2B5EF4-FFF2-40B4-BE49-F238E27FC236}">
                <a16:creationId xmlns:a16="http://schemas.microsoft.com/office/drawing/2014/main" id="{65E9A874-86AC-325A-7303-C6A62B745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1936" y="711840"/>
            <a:ext cx="1054803" cy="924981"/>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Gerade Verbindung mit Pfeil 34">
            <a:extLst>
              <a:ext uri="{FF2B5EF4-FFF2-40B4-BE49-F238E27FC236}">
                <a16:creationId xmlns:a16="http://schemas.microsoft.com/office/drawing/2014/main" id="{3C46C82A-D9F3-9D97-1E04-A7EE8471129E}"/>
              </a:ext>
            </a:extLst>
          </p:cNvPr>
          <p:cNvCxnSpPr>
            <a:cxnSpLocks/>
            <a:endCxn id="33" idx="8"/>
          </p:cNvCxnSpPr>
          <p:nvPr/>
        </p:nvCxnSpPr>
        <p:spPr>
          <a:xfrm flipV="1">
            <a:off x="5345023" y="1821049"/>
            <a:ext cx="2184758" cy="576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66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68FEC869-037B-61FF-195F-8B2183E8417E}"/>
              </a:ext>
            </a:extLst>
          </p:cNvPr>
          <p:cNvGraphicFramePr>
            <a:graphicFrameLocks noGrp="1"/>
          </p:cNvGraphicFramePr>
          <p:nvPr>
            <p:extLst>
              <p:ext uri="{D42A27DB-BD31-4B8C-83A1-F6EECF244321}">
                <p14:modId xmlns:p14="http://schemas.microsoft.com/office/powerpoint/2010/main" val="838813628"/>
              </p:ext>
            </p:extLst>
          </p:nvPr>
        </p:nvGraphicFramePr>
        <p:xfrm>
          <a:off x="680449" y="437731"/>
          <a:ext cx="1866900" cy="1473200"/>
        </p:xfrm>
        <a:graphic>
          <a:graphicData uri="http://schemas.openxmlformats.org/drawingml/2006/table">
            <a:tbl>
              <a:tblPr>
                <a:tableStyleId>{5940675A-B579-460E-94D1-54222C63F5DA}</a:tableStyleId>
              </a:tblPr>
              <a:tblGrid>
                <a:gridCol w="1866900">
                  <a:extLst>
                    <a:ext uri="{9D8B030D-6E8A-4147-A177-3AD203B41FA5}">
                      <a16:colId xmlns:a16="http://schemas.microsoft.com/office/drawing/2014/main" val="2804486370"/>
                    </a:ext>
                  </a:extLst>
                </a:gridCol>
              </a:tblGrid>
              <a:tr h="184150">
                <a:tc>
                  <a:txBody>
                    <a:bodyPr/>
                    <a:lstStyle/>
                    <a:p>
                      <a:pPr algn="l" rtl="0" fontAlgn="ctr"/>
                      <a:r>
                        <a:rPr lang="de-CH" sz="900" b="0" u="none" strike="noStrike" dirty="0">
                          <a:solidFill>
                            <a:srgbClr val="000000"/>
                          </a:solidFill>
                          <a:effectLst/>
                        </a:rPr>
                        <a:t>Anrichteregel 10:</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94941721"/>
                  </a:ext>
                </a:extLst>
              </a:tr>
              <a:tr h="184150">
                <a:tc>
                  <a:txBody>
                    <a:bodyPr/>
                    <a:lstStyle/>
                    <a:p>
                      <a:pPr algn="r" rtl="0" fontAlgn="ctr"/>
                      <a:r>
                        <a:rPr lang="de-CH" sz="900" b="0" i="0" u="none" strike="noStrike" dirty="0">
                          <a:solidFill>
                            <a:srgbClr val="000000"/>
                          </a:solidFill>
                          <a:effectLst/>
                          <a:latin typeface="Calibri" panose="020F0502020204030204" pitchFamily="34" charset="0"/>
                        </a:rPr>
                        <a:t>Rüebli-Spiegel für Kartoffelstock</a:t>
                      </a:r>
                    </a:p>
                  </a:txBody>
                  <a:tcPr marL="6350" marR="6350" marT="6350" marB="0" anchor="ctr"/>
                </a:tc>
                <a:extLst>
                  <a:ext uri="{0D108BD9-81ED-4DB2-BD59-A6C34878D82A}">
                    <a16:rowId xmlns:a16="http://schemas.microsoft.com/office/drawing/2014/main" val="1863667941"/>
                  </a:ext>
                </a:extLst>
              </a:tr>
              <a:tr h="184150">
                <a:tc>
                  <a:txBody>
                    <a:bodyPr/>
                    <a:lstStyle/>
                    <a:p>
                      <a:pPr algn="l" rtl="0" fontAlgn="ctr"/>
                      <a:r>
                        <a:rPr lang="de-CH" sz="900" b="0" u="none" strike="noStrike" dirty="0">
                          <a:solidFill>
                            <a:srgbClr val="000000"/>
                          </a:solidFill>
                          <a:effectLst/>
                        </a:rPr>
                        <a:t>Anrichteregel 6:</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04054231"/>
                  </a:ext>
                </a:extLst>
              </a:tr>
              <a:tr h="184150">
                <a:tc>
                  <a:txBody>
                    <a:bodyPr/>
                    <a:lstStyle/>
                    <a:p>
                      <a:pPr algn="r" rtl="0" fontAlgn="ctr"/>
                      <a:r>
                        <a:rPr lang="de-CH" sz="900" b="0" u="none" strike="noStrike" dirty="0">
                          <a:solidFill>
                            <a:srgbClr val="000000"/>
                          </a:solidFill>
                          <a:effectLst/>
                        </a:rPr>
                        <a:t>In geometrischen Formen anrichten</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18951881"/>
                  </a:ext>
                </a:extLst>
              </a:tr>
              <a:tr h="184150">
                <a:tc>
                  <a:txBody>
                    <a:bodyPr/>
                    <a:lstStyle/>
                    <a:p>
                      <a:pPr algn="l" rtl="0" fontAlgn="ctr"/>
                      <a:r>
                        <a:rPr lang="de-DE" sz="900" b="0" i="0" u="none" strike="noStrike">
                          <a:solidFill>
                            <a:srgbClr val="000000"/>
                          </a:solidFill>
                          <a:effectLst/>
                          <a:latin typeface="Calibri" panose="020F0502020204030204" pitchFamily="34" charset="0"/>
                        </a:rPr>
                        <a:t>Anrichteregel 1:</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43577862"/>
                  </a:ext>
                </a:extLst>
              </a:tr>
              <a:tr h="184150">
                <a:tc>
                  <a:txBody>
                    <a:bodyPr/>
                    <a:lstStyle/>
                    <a:p>
                      <a:pPr algn="r" rtl="0" fontAlgn="ctr"/>
                      <a:r>
                        <a:rPr lang="de-DE" sz="900" b="0" i="0" u="none" strike="noStrike" dirty="0">
                          <a:solidFill>
                            <a:srgbClr val="000000"/>
                          </a:solidFill>
                          <a:effectLst/>
                          <a:latin typeface="Calibri" panose="020F0502020204030204" pitchFamily="34" charset="0"/>
                        </a:rPr>
                        <a:t>Komplementärfarben einsetzen</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96941932"/>
                  </a:ext>
                </a:extLst>
              </a:tr>
              <a:tr h="184150">
                <a:tc>
                  <a:txBody>
                    <a:bodyPr/>
                    <a:lstStyle/>
                    <a:p>
                      <a:pPr algn="l" rtl="0" fontAlgn="ctr"/>
                      <a:r>
                        <a:rPr lang="de-DE" sz="900" b="0" i="0" u="none" strike="noStrike" dirty="0">
                          <a:solidFill>
                            <a:srgbClr val="000000"/>
                          </a:solidFill>
                          <a:effectLst/>
                          <a:latin typeface="Calibri" panose="020F0502020204030204" pitchFamily="34" charset="0"/>
                        </a:rPr>
                        <a:t>Anrichteregel 7:</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384809919"/>
                  </a:ext>
                </a:extLst>
              </a:tr>
              <a:tr h="184150">
                <a:tc>
                  <a:txBody>
                    <a:bodyPr/>
                    <a:lstStyle/>
                    <a:p>
                      <a:pPr algn="r" rtl="0" fontAlgn="ctr"/>
                      <a:r>
                        <a:rPr lang="de-DE" sz="900" b="0" i="0" u="none" strike="noStrike" dirty="0">
                          <a:solidFill>
                            <a:srgbClr val="000000"/>
                          </a:solidFill>
                          <a:effectLst/>
                          <a:latin typeface="Calibri" panose="020F0502020204030204" pitchFamily="34" charset="0"/>
                        </a:rPr>
                        <a:t>Mit Rosmarin in die Höhe dekorieren</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53571754"/>
                  </a:ext>
                </a:extLst>
              </a:tr>
            </a:tbl>
          </a:graphicData>
        </a:graphic>
      </p:graphicFrame>
      <p:graphicFrame>
        <p:nvGraphicFramePr>
          <p:cNvPr id="4" name="Tabelle 3">
            <a:extLst>
              <a:ext uri="{FF2B5EF4-FFF2-40B4-BE49-F238E27FC236}">
                <a16:creationId xmlns:a16="http://schemas.microsoft.com/office/drawing/2014/main" id="{DE5F1AC1-D72B-928B-B60F-005C12D8A7D6}"/>
              </a:ext>
            </a:extLst>
          </p:cNvPr>
          <p:cNvGraphicFramePr>
            <a:graphicFrameLocks noGrp="1"/>
          </p:cNvGraphicFramePr>
          <p:nvPr>
            <p:extLst>
              <p:ext uri="{D42A27DB-BD31-4B8C-83A1-F6EECF244321}">
                <p14:modId xmlns:p14="http://schemas.microsoft.com/office/powerpoint/2010/main" val="66954682"/>
              </p:ext>
            </p:extLst>
          </p:nvPr>
        </p:nvGraphicFramePr>
        <p:xfrm>
          <a:off x="680449" y="2180868"/>
          <a:ext cx="1866900" cy="736600"/>
        </p:xfrm>
        <a:graphic>
          <a:graphicData uri="http://schemas.openxmlformats.org/drawingml/2006/table">
            <a:tbl>
              <a:tblPr>
                <a:tableStyleId>{5940675A-B579-460E-94D1-54222C63F5DA}</a:tableStyleId>
              </a:tblPr>
              <a:tblGrid>
                <a:gridCol w="1866900">
                  <a:extLst>
                    <a:ext uri="{9D8B030D-6E8A-4147-A177-3AD203B41FA5}">
                      <a16:colId xmlns:a16="http://schemas.microsoft.com/office/drawing/2014/main" val="3382849575"/>
                    </a:ext>
                  </a:extLst>
                </a:gridCol>
              </a:tblGrid>
              <a:tr h="184150">
                <a:tc>
                  <a:txBody>
                    <a:bodyPr/>
                    <a:lstStyle/>
                    <a:p>
                      <a:pPr algn="l" rtl="0" fontAlgn="ctr"/>
                      <a:r>
                        <a:rPr lang="de-CH" sz="900" b="0" u="none" strike="noStrike" dirty="0">
                          <a:solidFill>
                            <a:srgbClr val="000000"/>
                          </a:solidFill>
                          <a:effectLst/>
                        </a:rPr>
                        <a:t>Kartoffelnester                                R</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60086098"/>
                  </a:ext>
                </a:extLst>
              </a:tr>
              <a:tr h="184150">
                <a:tc>
                  <a:txBody>
                    <a:bodyPr/>
                    <a:lstStyle/>
                    <a:p>
                      <a:pPr algn="l" rtl="0" fontAlgn="ctr"/>
                      <a:r>
                        <a:rPr lang="de-CH" sz="900" b="0" u="none" strike="noStrike" dirty="0">
                          <a:solidFill>
                            <a:srgbClr val="000000"/>
                          </a:solidFill>
                          <a:effectLst/>
                        </a:rPr>
                        <a:t>Geschnetzeltes                              132</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59002861"/>
                  </a:ext>
                </a:extLst>
              </a:tr>
              <a:tr h="184150">
                <a:tc>
                  <a:txBody>
                    <a:bodyPr/>
                    <a:lstStyle/>
                    <a:p>
                      <a:pPr algn="l" rtl="0" fontAlgn="ctr"/>
                      <a:r>
                        <a:rPr lang="de-CH" sz="900" b="0" u="none" strike="noStrike" dirty="0" err="1">
                          <a:solidFill>
                            <a:srgbClr val="000000"/>
                          </a:solidFill>
                          <a:effectLst/>
                        </a:rPr>
                        <a:t>Karamelisierte</a:t>
                      </a:r>
                      <a:r>
                        <a:rPr lang="de-CH" sz="900" b="0" u="none" strike="noStrike" dirty="0">
                          <a:solidFill>
                            <a:srgbClr val="000000"/>
                          </a:solidFill>
                          <a:effectLst/>
                        </a:rPr>
                        <a:t> Karotten             104</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26586012"/>
                  </a:ext>
                </a:extLst>
              </a:tr>
              <a:tr h="184150">
                <a:tc>
                  <a:txBody>
                    <a:bodyPr/>
                    <a:lstStyle/>
                    <a:p>
                      <a:pPr algn="l" rtl="0" fontAlgn="ctr"/>
                      <a:r>
                        <a:rPr lang="de-CH" sz="900" b="0" i="0" u="none" strike="noStrike" dirty="0">
                          <a:solidFill>
                            <a:srgbClr val="000000"/>
                          </a:solidFill>
                          <a:effectLst/>
                          <a:latin typeface="Calibri" panose="020F0502020204030204" pitchFamily="34" charset="0"/>
                        </a:rPr>
                        <a:t>Saucenspiegel mit </a:t>
                      </a:r>
                      <a:r>
                        <a:rPr lang="de-CH" sz="900" b="0" i="0" u="none" strike="noStrike" dirty="0" err="1">
                          <a:solidFill>
                            <a:srgbClr val="000000"/>
                          </a:solidFill>
                          <a:effectLst/>
                          <a:latin typeface="Calibri" panose="020F0502020204030204" pitchFamily="34" charset="0"/>
                        </a:rPr>
                        <a:t>Rüeblipüree</a:t>
                      </a:r>
                      <a:r>
                        <a:rPr lang="de-CH" sz="900" b="0" i="0" u="none" strike="noStrike" dirty="0">
                          <a:solidFill>
                            <a:srgbClr val="000000"/>
                          </a:solidFill>
                          <a:effectLst/>
                          <a:latin typeface="Calibri" panose="020F0502020204030204" pitchFamily="34" charset="0"/>
                        </a:rPr>
                        <a:t> R</a:t>
                      </a:r>
                    </a:p>
                  </a:txBody>
                  <a:tcPr marL="6350" marR="6350" marT="6350" marB="0" anchor="ctr"/>
                </a:tc>
                <a:extLst>
                  <a:ext uri="{0D108BD9-81ED-4DB2-BD59-A6C34878D82A}">
                    <a16:rowId xmlns:a16="http://schemas.microsoft.com/office/drawing/2014/main" val="11053867"/>
                  </a:ext>
                </a:extLst>
              </a:tr>
            </a:tbl>
          </a:graphicData>
        </a:graphic>
      </p:graphicFrame>
      <p:grpSp>
        <p:nvGrpSpPr>
          <p:cNvPr id="11" name="Gruppieren 10">
            <a:extLst>
              <a:ext uri="{FF2B5EF4-FFF2-40B4-BE49-F238E27FC236}">
                <a16:creationId xmlns:a16="http://schemas.microsoft.com/office/drawing/2014/main" id="{7B3B3AF3-ED34-851D-8E86-B09BEF87708D}"/>
              </a:ext>
            </a:extLst>
          </p:cNvPr>
          <p:cNvGrpSpPr/>
          <p:nvPr/>
        </p:nvGrpSpPr>
        <p:grpSpPr>
          <a:xfrm>
            <a:off x="3322555" y="1163549"/>
            <a:ext cx="4530903" cy="4530903"/>
            <a:chOff x="3339100" y="1174331"/>
            <a:chExt cx="4530903" cy="4530903"/>
          </a:xfrm>
        </p:grpSpPr>
        <p:sp>
          <p:nvSpPr>
            <p:cNvPr id="5" name="Ellipse 4">
              <a:extLst>
                <a:ext uri="{FF2B5EF4-FFF2-40B4-BE49-F238E27FC236}">
                  <a16:creationId xmlns:a16="http://schemas.microsoft.com/office/drawing/2014/main" id="{1E32FB2F-7221-D5D4-E915-7FA854B90CAD}"/>
                </a:ext>
              </a:extLst>
            </p:cNvPr>
            <p:cNvSpPr/>
            <p:nvPr/>
          </p:nvSpPr>
          <p:spPr>
            <a:xfrm>
              <a:off x="3339100" y="1174331"/>
              <a:ext cx="4530903" cy="4530903"/>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Ellipse 5">
              <a:extLst>
                <a:ext uri="{FF2B5EF4-FFF2-40B4-BE49-F238E27FC236}">
                  <a16:creationId xmlns:a16="http://schemas.microsoft.com/office/drawing/2014/main" id="{5935B07F-0BD9-06EC-DE10-D78A9546B1A3}"/>
                </a:ext>
              </a:extLst>
            </p:cNvPr>
            <p:cNvSpPr/>
            <p:nvPr/>
          </p:nvSpPr>
          <p:spPr>
            <a:xfrm>
              <a:off x="3893047" y="1717496"/>
              <a:ext cx="3423008" cy="342300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cxnSp>
        <p:nvCxnSpPr>
          <p:cNvPr id="22" name="Gerade Verbindung mit Pfeil 21">
            <a:extLst>
              <a:ext uri="{FF2B5EF4-FFF2-40B4-BE49-F238E27FC236}">
                <a16:creationId xmlns:a16="http://schemas.microsoft.com/office/drawing/2014/main" id="{9824E359-5340-8BD3-1E4A-464EE7457E30}"/>
              </a:ext>
            </a:extLst>
          </p:cNvPr>
          <p:cNvCxnSpPr/>
          <p:nvPr/>
        </p:nvCxnSpPr>
        <p:spPr>
          <a:xfrm flipH="1">
            <a:off x="3322555" y="3501972"/>
            <a:ext cx="955497" cy="134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Sprechblase: oval 22">
            <a:extLst>
              <a:ext uri="{FF2B5EF4-FFF2-40B4-BE49-F238E27FC236}">
                <a16:creationId xmlns:a16="http://schemas.microsoft.com/office/drawing/2014/main" id="{B5D4C5EA-8A4B-C71F-6B4F-A715224F5E72}"/>
              </a:ext>
            </a:extLst>
          </p:cNvPr>
          <p:cNvSpPr/>
          <p:nvPr/>
        </p:nvSpPr>
        <p:spPr>
          <a:xfrm>
            <a:off x="1006867" y="4500641"/>
            <a:ext cx="2106203" cy="1499467"/>
          </a:xfrm>
          <a:prstGeom prst="wedgeEllipseCallout">
            <a:avLst>
              <a:gd name="adj1" fmla="val 60630"/>
              <a:gd name="adj2" fmla="val -30686"/>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dirty="0"/>
              <a:t>In einer Linie ungerade Anzahl anrichten</a:t>
            </a:r>
          </a:p>
        </p:txBody>
      </p:sp>
      <p:sp>
        <p:nvSpPr>
          <p:cNvPr id="25" name="Sprechblase: oval 24">
            <a:extLst>
              <a:ext uri="{FF2B5EF4-FFF2-40B4-BE49-F238E27FC236}">
                <a16:creationId xmlns:a16="http://schemas.microsoft.com/office/drawing/2014/main" id="{88527778-26CF-C4B3-97AF-D97ADD7A15BF}"/>
              </a:ext>
            </a:extLst>
          </p:cNvPr>
          <p:cNvSpPr/>
          <p:nvPr/>
        </p:nvSpPr>
        <p:spPr>
          <a:xfrm>
            <a:off x="6934164" y="4975757"/>
            <a:ext cx="2444480" cy="1499467"/>
          </a:xfrm>
          <a:prstGeom prst="wedgeEllipseCallout">
            <a:avLst>
              <a:gd name="adj1" fmla="val -27663"/>
              <a:gd name="adj2" fmla="val -670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dirty="0"/>
              <a:t>Rüebli-Saucenbahn für Geschnetzeltes ziehen</a:t>
            </a:r>
          </a:p>
        </p:txBody>
      </p:sp>
      <p:cxnSp>
        <p:nvCxnSpPr>
          <p:cNvPr id="26" name="Gerade Verbindung mit Pfeil 25">
            <a:extLst>
              <a:ext uri="{FF2B5EF4-FFF2-40B4-BE49-F238E27FC236}">
                <a16:creationId xmlns:a16="http://schemas.microsoft.com/office/drawing/2014/main" id="{27FA39CF-4F11-B2A7-0B9D-C4F162A3F657}"/>
              </a:ext>
            </a:extLst>
          </p:cNvPr>
          <p:cNvCxnSpPr>
            <a:cxnSpLocks/>
            <a:endCxn id="25" idx="8"/>
          </p:cNvCxnSpPr>
          <p:nvPr/>
        </p:nvCxnSpPr>
        <p:spPr>
          <a:xfrm>
            <a:off x="6520533" y="3143465"/>
            <a:ext cx="959654" cy="157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Sprechblase: oval 32">
            <a:extLst>
              <a:ext uri="{FF2B5EF4-FFF2-40B4-BE49-F238E27FC236}">
                <a16:creationId xmlns:a16="http://schemas.microsoft.com/office/drawing/2014/main" id="{74D93E14-4FCE-9FF0-9AEB-42784898489A}"/>
              </a:ext>
            </a:extLst>
          </p:cNvPr>
          <p:cNvSpPr/>
          <p:nvPr/>
        </p:nvSpPr>
        <p:spPr>
          <a:xfrm>
            <a:off x="7473790" y="1574153"/>
            <a:ext cx="2106203" cy="1334361"/>
          </a:xfrm>
          <a:prstGeom prst="wedgeEllipseCallout">
            <a:avLst>
              <a:gd name="adj1" fmla="val -48151"/>
              <a:gd name="adj2" fmla="val 454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Kartoffelstock in Form bringen und mit Käse überbacken</a:t>
            </a:r>
          </a:p>
        </p:txBody>
      </p:sp>
      <p:sp>
        <p:nvSpPr>
          <p:cNvPr id="15" name="Textfeld 14">
            <a:extLst>
              <a:ext uri="{FF2B5EF4-FFF2-40B4-BE49-F238E27FC236}">
                <a16:creationId xmlns:a16="http://schemas.microsoft.com/office/drawing/2014/main" id="{3EBDCE90-4950-267B-510E-EB204B9AA399}"/>
              </a:ext>
            </a:extLst>
          </p:cNvPr>
          <p:cNvSpPr txBox="1"/>
          <p:nvPr/>
        </p:nvSpPr>
        <p:spPr>
          <a:xfrm>
            <a:off x="527356" y="6276779"/>
            <a:ext cx="6551537" cy="276999"/>
          </a:xfrm>
          <a:prstGeom prst="rect">
            <a:avLst/>
          </a:prstGeom>
          <a:noFill/>
        </p:spPr>
        <p:txBody>
          <a:bodyPr wrap="square">
            <a:spAutoFit/>
          </a:bodyPr>
          <a:lstStyle/>
          <a:p>
            <a:r>
              <a:rPr lang="de-CH" sz="1200" dirty="0">
                <a:hlinkClick r:id="rId2">
                  <a:extLst>
                    <a:ext uri="{A12FA001-AC4F-418D-AE19-62706E023703}">
                      <ahyp:hlinkClr xmlns:ahyp="http://schemas.microsoft.com/office/drawing/2018/hyperlinkcolor" val="tx"/>
                    </a:ext>
                  </a:extLst>
                </a:hlinkClick>
              </a:rPr>
              <a:t>Anrichtetipps | Pürees Anrichten | Schön Anrichten | Pürees ziehen - YouTube</a:t>
            </a:r>
            <a:endParaRPr lang="de-CH" sz="1200" dirty="0"/>
          </a:p>
        </p:txBody>
      </p:sp>
      <p:sp>
        <p:nvSpPr>
          <p:cNvPr id="24" name="Textfeld 23">
            <a:extLst>
              <a:ext uri="{FF2B5EF4-FFF2-40B4-BE49-F238E27FC236}">
                <a16:creationId xmlns:a16="http://schemas.microsoft.com/office/drawing/2014/main" id="{38E83C39-1D53-B869-D252-9F3BB48D425A}"/>
              </a:ext>
            </a:extLst>
          </p:cNvPr>
          <p:cNvSpPr txBox="1"/>
          <p:nvPr/>
        </p:nvSpPr>
        <p:spPr>
          <a:xfrm>
            <a:off x="583007" y="3274149"/>
            <a:ext cx="2106203" cy="276999"/>
          </a:xfrm>
          <a:prstGeom prst="rect">
            <a:avLst/>
          </a:prstGeom>
          <a:noFill/>
        </p:spPr>
        <p:txBody>
          <a:bodyPr wrap="square">
            <a:spAutoFit/>
          </a:bodyPr>
          <a:lstStyle/>
          <a:p>
            <a:r>
              <a:rPr lang="fr-FR" sz="1200" dirty="0">
                <a:hlinkClick r:id="rId3">
                  <a:extLst>
                    <a:ext uri="{A12FA001-AC4F-418D-AE19-62706E023703}">
                      <ahyp:hlinkClr xmlns:ahyp="http://schemas.microsoft.com/office/drawing/2018/hyperlinkcolor" val="tx"/>
                    </a:ext>
                  </a:extLst>
                </a:hlinkClick>
              </a:rPr>
              <a:t>Mise en place </a:t>
            </a:r>
            <a:r>
              <a:rPr lang="fr-FR" sz="1200" dirty="0" err="1">
                <a:hlinkClick r:id="rId3">
                  <a:extLst>
                    <a:ext uri="{A12FA001-AC4F-418D-AE19-62706E023703}">
                      <ahyp:hlinkClr xmlns:ahyp="http://schemas.microsoft.com/office/drawing/2018/hyperlinkcolor" val="tx"/>
                    </a:ext>
                  </a:extLst>
                </a:hlinkClick>
              </a:rPr>
              <a:t>fürs</a:t>
            </a:r>
            <a:r>
              <a:rPr lang="fr-FR" sz="1200" dirty="0">
                <a:hlinkClick r:id="rId3">
                  <a:extLst>
                    <a:ext uri="{A12FA001-AC4F-418D-AE19-62706E023703}">
                      <ahyp:hlinkClr xmlns:ahyp="http://schemas.microsoft.com/office/drawing/2018/hyperlinkcolor" val="tx"/>
                    </a:ext>
                  </a:extLst>
                </a:hlinkClick>
              </a:rPr>
              <a:t> </a:t>
            </a:r>
            <a:r>
              <a:rPr lang="fr-FR" sz="1200" dirty="0" err="1">
                <a:hlinkClick r:id="rId3">
                  <a:extLst>
                    <a:ext uri="{A12FA001-AC4F-418D-AE19-62706E023703}">
                      <ahyp:hlinkClr xmlns:ahyp="http://schemas.microsoft.com/office/drawing/2018/hyperlinkcolor" val="tx"/>
                    </a:ext>
                  </a:extLst>
                </a:hlinkClick>
              </a:rPr>
              <a:t>Anrichten</a:t>
            </a:r>
            <a:endParaRPr lang="de-CH" sz="1200" dirty="0"/>
          </a:p>
        </p:txBody>
      </p:sp>
      <p:sp>
        <p:nvSpPr>
          <p:cNvPr id="28" name="Textfeld 27">
            <a:extLst>
              <a:ext uri="{FF2B5EF4-FFF2-40B4-BE49-F238E27FC236}">
                <a16:creationId xmlns:a16="http://schemas.microsoft.com/office/drawing/2014/main" id="{BC7A6A23-43BF-042D-D22A-B6DF9EE25EFC}"/>
              </a:ext>
            </a:extLst>
          </p:cNvPr>
          <p:cNvSpPr txBox="1"/>
          <p:nvPr/>
        </p:nvSpPr>
        <p:spPr>
          <a:xfrm>
            <a:off x="526165" y="6452803"/>
            <a:ext cx="1892357" cy="276999"/>
          </a:xfrm>
          <a:prstGeom prst="rect">
            <a:avLst/>
          </a:prstGeom>
          <a:noFill/>
        </p:spPr>
        <p:txBody>
          <a:bodyPr wrap="square">
            <a:spAutoFit/>
          </a:bodyPr>
          <a:lstStyle/>
          <a:p>
            <a:r>
              <a:rPr lang="de-CH" sz="1200" dirty="0">
                <a:hlinkClick r:id="rId4">
                  <a:extLst>
                    <a:ext uri="{A12FA001-AC4F-418D-AE19-62706E023703}">
                      <ahyp:hlinkClr xmlns:ahyp="http://schemas.microsoft.com/office/drawing/2018/hyperlinkcolor" val="tx"/>
                    </a:ext>
                  </a:extLst>
                </a:hlinkClick>
              </a:rPr>
              <a:t>Dessertteller dekorieren</a:t>
            </a:r>
            <a:endParaRPr lang="de-CH" sz="1200" dirty="0"/>
          </a:p>
        </p:txBody>
      </p:sp>
      <p:pic>
        <p:nvPicPr>
          <p:cNvPr id="37" name="Grafik 36">
            <a:extLst>
              <a:ext uri="{FF2B5EF4-FFF2-40B4-BE49-F238E27FC236}">
                <a16:creationId xmlns:a16="http://schemas.microsoft.com/office/drawing/2014/main" id="{4C5E62A8-F1F4-EF5C-9A3A-4F875D156634}"/>
              </a:ext>
            </a:extLst>
          </p:cNvPr>
          <p:cNvPicPr>
            <a:picLocks noChangeAspect="1"/>
          </p:cNvPicPr>
          <p:nvPr/>
        </p:nvPicPr>
        <p:blipFill>
          <a:blip r:embed="rId5"/>
          <a:stretch>
            <a:fillRect/>
          </a:stretch>
        </p:blipFill>
        <p:spPr>
          <a:xfrm>
            <a:off x="5300118" y="3192057"/>
            <a:ext cx="1095375" cy="847725"/>
          </a:xfrm>
          <a:prstGeom prst="rect">
            <a:avLst/>
          </a:prstGeom>
        </p:spPr>
      </p:pic>
      <p:sp>
        <p:nvSpPr>
          <p:cNvPr id="34" name="Doppelte Welle 33">
            <a:extLst>
              <a:ext uri="{FF2B5EF4-FFF2-40B4-BE49-F238E27FC236}">
                <a16:creationId xmlns:a16="http://schemas.microsoft.com/office/drawing/2014/main" id="{E2EBB9E1-0F44-95B9-DC81-B2590A79B450}"/>
              </a:ext>
            </a:extLst>
          </p:cNvPr>
          <p:cNvSpPr/>
          <p:nvPr/>
        </p:nvSpPr>
        <p:spPr>
          <a:xfrm>
            <a:off x="5328558" y="2764222"/>
            <a:ext cx="1495066" cy="667269"/>
          </a:xfrm>
          <a:prstGeom prst="doubleWave">
            <a:avLst/>
          </a:prstGeom>
          <a:blipFill>
            <a:blip r:embed="rId6">
              <a:duotone>
                <a:schemeClr val="accent2">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a:extLst>
              <a:ext uri="{FF2B5EF4-FFF2-40B4-BE49-F238E27FC236}">
                <a16:creationId xmlns:a16="http://schemas.microsoft.com/office/drawing/2014/main" id="{9704132D-8321-33F5-BF04-F1F785D3167C}"/>
              </a:ext>
            </a:extLst>
          </p:cNvPr>
          <p:cNvPicPr>
            <a:picLocks noChangeAspect="1"/>
          </p:cNvPicPr>
          <p:nvPr/>
        </p:nvPicPr>
        <p:blipFill>
          <a:blip r:embed="rId7"/>
          <a:stretch>
            <a:fillRect/>
          </a:stretch>
        </p:blipFill>
        <p:spPr>
          <a:xfrm>
            <a:off x="4102080" y="232546"/>
            <a:ext cx="1400175" cy="2533650"/>
          </a:xfrm>
          <a:prstGeom prst="rect">
            <a:avLst/>
          </a:prstGeom>
        </p:spPr>
      </p:pic>
      <p:sp>
        <p:nvSpPr>
          <p:cNvPr id="31" name="Ellipse 30">
            <a:extLst>
              <a:ext uri="{FF2B5EF4-FFF2-40B4-BE49-F238E27FC236}">
                <a16:creationId xmlns:a16="http://schemas.microsoft.com/office/drawing/2014/main" id="{1A48701D-7314-7325-F90B-E167C7C1F912}"/>
              </a:ext>
            </a:extLst>
          </p:cNvPr>
          <p:cNvSpPr/>
          <p:nvPr/>
        </p:nvSpPr>
        <p:spPr>
          <a:xfrm>
            <a:off x="4560978" y="2193143"/>
            <a:ext cx="1171692" cy="1146106"/>
          </a:xfrm>
          <a:prstGeom prst="ellipse">
            <a:avLst/>
          </a:prstGeom>
          <a:gradFill>
            <a:gsLst>
              <a:gs pos="48312">
                <a:srgbClr val="FFEAAA"/>
              </a:gs>
              <a:gs pos="72000">
                <a:schemeClr val="accent4">
                  <a:lumMod val="40000"/>
                  <a:lumOff val="60000"/>
                </a:schemeClr>
              </a:gs>
              <a:gs pos="0">
                <a:schemeClr val="accent4">
                  <a:lumMod val="20000"/>
                  <a:lumOff val="80000"/>
                </a:schemeClr>
              </a:gs>
            </a:gsLst>
            <a:lin ang="5400000" scaled="1"/>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Ellipse 31">
            <a:extLst>
              <a:ext uri="{FF2B5EF4-FFF2-40B4-BE49-F238E27FC236}">
                <a16:creationId xmlns:a16="http://schemas.microsoft.com/office/drawing/2014/main" id="{E1FF7A96-9F6B-98AC-72F0-DEF3F115C301}"/>
              </a:ext>
            </a:extLst>
          </p:cNvPr>
          <p:cNvSpPr/>
          <p:nvPr/>
        </p:nvSpPr>
        <p:spPr>
          <a:xfrm>
            <a:off x="4785706" y="2430134"/>
            <a:ext cx="700135" cy="684846"/>
          </a:xfrm>
          <a:prstGeom prst="ellipse">
            <a:avLst/>
          </a:prstGeom>
          <a:gradFill>
            <a:gsLst>
              <a:gs pos="72000">
                <a:schemeClr val="accent4">
                  <a:lumMod val="40000"/>
                  <a:lumOff val="60000"/>
                </a:schemeClr>
              </a:gs>
              <a:gs pos="0">
                <a:schemeClr val="accent4">
                  <a:lumMod val="20000"/>
                  <a:lumOff val="80000"/>
                </a:schemeClr>
              </a:gs>
            </a:gsLst>
            <a:lin ang="5400000" scaled="1"/>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räne 37">
            <a:extLst>
              <a:ext uri="{FF2B5EF4-FFF2-40B4-BE49-F238E27FC236}">
                <a16:creationId xmlns:a16="http://schemas.microsoft.com/office/drawing/2014/main" id="{8FAD39F2-6756-3755-5210-6D83A3BFE38C}"/>
              </a:ext>
            </a:extLst>
          </p:cNvPr>
          <p:cNvSpPr/>
          <p:nvPr/>
        </p:nvSpPr>
        <p:spPr>
          <a:xfrm rot="9608356">
            <a:off x="4101194" y="3177583"/>
            <a:ext cx="478755" cy="489596"/>
          </a:xfrm>
          <a:prstGeom prst="teardrop">
            <a:avLst>
              <a:gd name="adj" fmla="val 200000"/>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Träne 38">
            <a:extLst>
              <a:ext uri="{FF2B5EF4-FFF2-40B4-BE49-F238E27FC236}">
                <a16:creationId xmlns:a16="http://schemas.microsoft.com/office/drawing/2014/main" id="{B2B4B950-8B57-B689-F020-7CE4F69EB09D}"/>
              </a:ext>
            </a:extLst>
          </p:cNvPr>
          <p:cNvSpPr/>
          <p:nvPr/>
        </p:nvSpPr>
        <p:spPr>
          <a:xfrm rot="9428137">
            <a:off x="4481586" y="3430527"/>
            <a:ext cx="478755" cy="489596"/>
          </a:xfrm>
          <a:prstGeom prst="teardrop">
            <a:avLst>
              <a:gd name="adj" fmla="val 200000"/>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accent2"/>
              </a:solidFill>
            </a:endParaRPr>
          </a:p>
        </p:txBody>
      </p:sp>
      <p:sp>
        <p:nvSpPr>
          <p:cNvPr id="40" name="Träne 39">
            <a:extLst>
              <a:ext uri="{FF2B5EF4-FFF2-40B4-BE49-F238E27FC236}">
                <a16:creationId xmlns:a16="http://schemas.microsoft.com/office/drawing/2014/main" id="{B6707C1B-5863-78FC-B86E-085E0FBC41DD}"/>
              </a:ext>
            </a:extLst>
          </p:cNvPr>
          <p:cNvSpPr/>
          <p:nvPr/>
        </p:nvSpPr>
        <p:spPr>
          <a:xfrm rot="8593486">
            <a:off x="4848464" y="3613344"/>
            <a:ext cx="478755" cy="489596"/>
          </a:xfrm>
          <a:prstGeom prst="teardrop">
            <a:avLst>
              <a:gd name="adj" fmla="val 200000"/>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accent2"/>
              </a:solidFill>
            </a:endParaRPr>
          </a:p>
        </p:txBody>
      </p:sp>
      <p:sp>
        <p:nvSpPr>
          <p:cNvPr id="10" name="Sprechblase: oval 9">
            <a:extLst>
              <a:ext uri="{FF2B5EF4-FFF2-40B4-BE49-F238E27FC236}">
                <a16:creationId xmlns:a16="http://schemas.microsoft.com/office/drawing/2014/main" id="{ED123FDD-6F77-28E0-285E-D656FE800098}"/>
              </a:ext>
            </a:extLst>
          </p:cNvPr>
          <p:cNvSpPr/>
          <p:nvPr/>
        </p:nvSpPr>
        <p:spPr>
          <a:xfrm>
            <a:off x="5502255" y="400278"/>
            <a:ext cx="2106203" cy="1499467"/>
          </a:xfrm>
          <a:prstGeom prst="wedgeEllipseCallout">
            <a:avLst>
              <a:gd name="adj1" fmla="val -27663"/>
              <a:gd name="adj2" fmla="val -670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dirty="0"/>
              <a:t>Mit Kräutern dekorieren</a:t>
            </a:r>
          </a:p>
        </p:txBody>
      </p:sp>
      <p:cxnSp>
        <p:nvCxnSpPr>
          <p:cNvPr id="12" name="Gerade Verbindung mit Pfeil 11">
            <a:extLst>
              <a:ext uri="{FF2B5EF4-FFF2-40B4-BE49-F238E27FC236}">
                <a16:creationId xmlns:a16="http://schemas.microsoft.com/office/drawing/2014/main" id="{127A4CA8-4FD1-C2BE-603B-0534403B4C49}"/>
              </a:ext>
            </a:extLst>
          </p:cNvPr>
          <p:cNvCxnSpPr>
            <a:cxnSpLocks/>
            <a:endCxn id="10" idx="8"/>
          </p:cNvCxnSpPr>
          <p:nvPr/>
        </p:nvCxnSpPr>
        <p:spPr>
          <a:xfrm flipV="1">
            <a:off x="4749547" y="145354"/>
            <a:ext cx="1223171" cy="1173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3C46C82A-D9F3-9D97-1E04-A7EE8471129E}"/>
              </a:ext>
            </a:extLst>
          </p:cNvPr>
          <p:cNvCxnSpPr>
            <a:cxnSpLocks/>
            <a:stCxn id="32" idx="7"/>
            <a:endCxn id="33" idx="8"/>
          </p:cNvCxnSpPr>
          <p:nvPr/>
        </p:nvCxnSpPr>
        <p:spPr>
          <a:xfrm>
            <a:off x="5383309" y="2530427"/>
            <a:ext cx="2129425" cy="316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96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68FEC869-037B-61FF-195F-8B2183E8417E}"/>
              </a:ext>
            </a:extLst>
          </p:cNvPr>
          <p:cNvGraphicFramePr>
            <a:graphicFrameLocks noGrp="1"/>
          </p:cNvGraphicFramePr>
          <p:nvPr>
            <p:extLst>
              <p:ext uri="{D42A27DB-BD31-4B8C-83A1-F6EECF244321}">
                <p14:modId xmlns:p14="http://schemas.microsoft.com/office/powerpoint/2010/main" val="2539749430"/>
              </p:ext>
            </p:extLst>
          </p:nvPr>
        </p:nvGraphicFramePr>
        <p:xfrm>
          <a:off x="680449" y="437731"/>
          <a:ext cx="1866900" cy="1473200"/>
        </p:xfrm>
        <a:graphic>
          <a:graphicData uri="http://schemas.openxmlformats.org/drawingml/2006/table">
            <a:tbl>
              <a:tblPr>
                <a:tableStyleId>{5940675A-B579-460E-94D1-54222C63F5DA}</a:tableStyleId>
              </a:tblPr>
              <a:tblGrid>
                <a:gridCol w="1866900">
                  <a:extLst>
                    <a:ext uri="{9D8B030D-6E8A-4147-A177-3AD203B41FA5}">
                      <a16:colId xmlns:a16="http://schemas.microsoft.com/office/drawing/2014/main" val="2804486370"/>
                    </a:ext>
                  </a:extLst>
                </a:gridCol>
              </a:tblGrid>
              <a:tr h="184150">
                <a:tc>
                  <a:txBody>
                    <a:bodyPr/>
                    <a:lstStyle/>
                    <a:p>
                      <a:pPr algn="l" rtl="0" fontAlgn="ctr"/>
                      <a:r>
                        <a:rPr lang="de-CH" sz="900" b="0" u="none" strike="noStrike" dirty="0">
                          <a:solidFill>
                            <a:srgbClr val="000000"/>
                          </a:solidFill>
                          <a:effectLst/>
                        </a:rPr>
                        <a:t>Anrichteregel 12:</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94941721"/>
                  </a:ext>
                </a:extLst>
              </a:tr>
              <a:tr h="184150">
                <a:tc>
                  <a:txBody>
                    <a:bodyPr/>
                    <a:lstStyle/>
                    <a:p>
                      <a:pPr algn="r" rtl="0" fontAlgn="ctr"/>
                      <a:r>
                        <a:rPr lang="de-DE" sz="900" b="0" i="0" u="none" strike="noStrike" dirty="0">
                          <a:solidFill>
                            <a:srgbClr val="000000"/>
                          </a:solidFill>
                          <a:effectLst/>
                          <a:latin typeface="Calibri" panose="020F0502020204030204" pitchFamily="34" charset="0"/>
                        </a:rPr>
                        <a:t>T</a:t>
                      </a:r>
                      <a:r>
                        <a:rPr lang="de-CH" sz="900" b="0" i="0" u="none" strike="noStrike" dirty="0">
                          <a:solidFill>
                            <a:srgbClr val="000000"/>
                          </a:solidFill>
                          <a:effectLst/>
                          <a:latin typeface="Calibri" panose="020F0502020204030204" pitchFamily="34" charset="0"/>
                        </a:rPr>
                        <a:t>eller nicht überladen</a:t>
                      </a:r>
                    </a:p>
                  </a:txBody>
                  <a:tcPr marL="6350" marR="6350" marT="6350" marB="0" anchor="ctr"/>
                </a:tc>
                <a:extLst>
                  <a:ext uri="{0D108BD9-81ED-4DB2-BD59-A6C34878D82A}">
                    <a16:rowId xmlns:a16="http://schemas.microsoft.com/office/drawing/2014/main" val="1863667941"/>
                  </a:ext>
                </a:extLst>
              </a:tr>
              <a:tr h="184150">
                <a:tc>
                  <a:txBody>
                    <a:bodyPr/>
                    <a:lstStyle/>
                    <a:p>
                      <a:pPr algn="l" rtl="0" fontAlgn="ctr"/>
                      <a:r>
                        <a:rPr lang="de-CH" sz="900" b="0" u="none" strike="noStrike" dirty="0">
                          <a:solidFill>
                            <a:srgbClr val="000000"/>
                          </a:solidFill>
                          <a:effectLst/>
                        </a:rPr>
                        <a:t>Anrichteregel 6:</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04054231"/>
                  </a:ext>
                </a:extLst>
              </a:tr>
              <a:tr h="184150">
                <a:tc>
                  <a:txBody>
                    <a:bodyPr/>
                    <a:lstStyle/>
                    <a:p>
                      <a:pPr algn="r" rtl="0" fontAlgn="ctr"/>
                      <a:r>
                        <a:rPr lang="de-CH" sz="900" b="0" u="none" strike="noStrike" dirty="0">
                          <a:solidFill>
                            <a:srgbClr val="000000"/>
                          </a:solidFill>
                          <a:effectLst/>
                        </a:rPr>
                        <a:t>In geometrischen Formen anrichten</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18951881"/>
                  </a:ext>
                </a:extLst>
              </a:tr>
              <a:tr h="184150">
                <a:tc>
                  <a:txBody>
                    <a:bodyPr/>
                    <a:lstStyle/>
                    <a:p>
                      <a:pPr algn="l" rtl="0" fontAlgn="ctr"/>
                      <a:r>
                        <a:rPr lang="de-DE" sz="900" b="0" i="0" u="none" strike="noStrike" dirty="0">
                          <a:solidFill>
                            <a:srgbClr val="000000"/>
                          </a:solidFill>
                          <a:effectLst/>
                          <a:latin typeface="Calibri" panose="020F0502020204030204" pitchFamily="34" charset="0"/>
                        </a:rPr>
                        <a:t>Anrichteregel 8:</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43577862"/>
                  </a:ext>
                </a:extLst>
              </a:tr>
              <a:tr h="184150">
                <a:tc>
                  <a:txBody>
                    <a:bodyPr/>
                    <a:lstStyle/>
                    <a:p>
                      <a:pPr algn="r" rtl="0" fontAlgn="ctr"/>
                      <a:r>
                        <a:rPr lang="de-DE" sz="900" b="0" i="0" u="none" strike="noStrike" dirty="0">
                          <a:solidFill>
                            <a:srgbClr val="000000"/>
                          </a:solidFill>
                          <a:effectLst/>
                          <a:latin typeface="Calibri" panose="020F0502020204030204" pitchFamily="34" charset="0"/>
                        </a:rPr>
                        <a:t>Zitronenschale auf den Teller streuen</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96941932"/>
                  </a:ext>
                </a:extLst>
              </a:tr>
              <a:tr h="184150">
                <a:tc>
                  <a:txBody>
                    <a:bodyPr/>
                    <a:lstStyle/>
                    <a:p>
                      <a:pPr algn="l" rtl="0" fontAlgn="ctr"/>
                      <a:r>
                        <a:rPr lang="de-DE" sz="900" b="0" i="0" u="none" strike="noStrike" dirty="0">
                          <a:solidFill>
                            <a:srgbClr val="000000"/>
                          </a:solidFill>
                          <a:effectLst/>
                          <a:latin typeface="Calibri" panose="020F0502020204030204" pitchFamily="34" charset="0"/>
                        </a:rPr>
                        <a:t>Anrichteregel 7:</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384809919"/>
                  </a:ext>
                </a:extLst>
              </a:tr>
              <a:tr h="184150">
                <a:tc>
                  <a:txBody>
                    <a:bodyPr/>
                    <a:lstStyle/>
                    <a:p>
                      <a:pPr algn="r" rtl="0" fontAlgn="ctr"/>
                      <a:r>
                        <a:rPr lang="de-DE" sz="900" b="0" i="0" u="none" strike="noStrike" dirty="0">
                          <a:solidFill>
                            <a:srgbClr val="000000"/>
                          </a:solidFill>
                          <a:effectLst/>
                          <a:latin typeface="Calibri" panose="020F0502020204030204" pitchFamily="34" charset="0"/>
                        </a:rPr>
                        <a:t>Petersilienblatt auf Kumpir</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53571754"/>
                  </a:ext>
                </a:extLst>
              </a:tr>
            </a:tbl>
          </a:graphicData>
        </a:graphic>
      </p:graphicFrame>
      <p:graphicFrame>
        <p:nvGraphicFramePr>
          <p:cNvPr id="4" name="Tabelle 3">
            <a:extLst>
              <a:ext uri="{FF2B5EF4-FFF2-40B4-BE49-F238E27FC236}">
                <a16:creationId xmlns:a16="http://schemas.microsoft.com/office/drawing/2014/main" id="{DE5F1AC1-D72B-928B-B60F-005C12D8A7D6}"/>
              </a:ext>
            </a:extLst>
          </p:cNvPr>
          <p:cNvGraphicFramePr>
            <a:graphicFrameLocks noGrp="1"/>
          </p:cNvGraphicFramePr>
          <p:nvPr>
            <p:extLst>
              <p:ext uri="{D42A27DB-BD31-4B8C-83A1-F6EECF244321}">
                <p14:modId xmlns:p14="http://schemas.microsoft.com/office/powerpoint/2010/main" val="3581092087"/>
              </p:ext>
            </p:extLst>
          </p:nvPr>
        </p:nvGraphicFramePr>
        <p:xfrm>
          <a:off x="680449" y="2180868"/>
          <a:ext cx="1866900" cy="552450"/>
        </p:xfrm>
        <a:graphic>
          <a:graphicData uri="http://schemas.openxmlformats.org/drawingml/2006/table">
            <a:tbl>
              <a:tblPr>
                <a:tableStyleId>{5940675A-B579-460E-94D1-54222C63F5DA}</a:tableStyleId>
              </a:tblPr>
              <a:tblGrid>
                <a:gridCol w="1866900">
                  <a:extLst>
                    <a:ext uri="{9D8B030D-6E8A-4147-A177-3AD203B41FA5}">
                      <a16:colId xmlns:a16="http://schemas.microsoft.com/office/drawing/2014/main" val="3382849575"/>
                    </a:ext>
                  </a:extLst>
                </a:gridCol>
              </a:tblGrid>
              <a:tr h="184150">
                <a:tc>
                  <a:txBody>
                    <a:bodyPr/>
                    <a:lstStyle/>
                    <a:p>
                      <a:pPr algn="l" rtl="0" fontAlgn="ctr"/>
                      <a:r>
                        <a:rPr lang="de-CH" sz="900" b="0" u="none" strike="noStrike" dirty="0" err="1">
                          <a:solidFill>
                            <a:srgbClr val="000000"/>
                          </a:solidFill>
                          <a:effectLst/>
                        </a:rPr>
                        <a:t>Kumpier</a:t>
                      </a:r>
                      <a:r>
                        <a:rPr lang="de-CH" sz="900" b="0" u="none" strike="noStrike" dirty="0">
                          <a:solidFill>
                            <a:srgbClr val="000000"/>
                          </a:solidFill>
                          <a:effectLst/>
                        </a:rPr>
                        <a:t>                                            R</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60086098"/>
                  </a:ext>
                </a:extLst>
              </a:tr>
              <a:tr h="184150">
                <a:tc>
                  <a:txBody>
                    <a:bodyPr/>
                    <a:lstStyle/>
                    <a:p>
                      <a:pPr algn="l" rtl="0" fontAlgn="ctr"/>
                      <a:r>
                        <a:rPr lang="de-CH" sz="900" b="0" u="none" strike="noStrike" dirty="0">
                          <a:solidFill>
                            <a:srgbClr val="000000"/>
                          </a:solidFill>
                          <a:effectLst/>
                        </a:rPr>
                        <a:t>verschiedene Füllung                      R</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59002861"/>
                  </a:ext>
                </a:extLst>
              </a:tr>
              <a:tr h="184150">
                <a:tc>
                  <a:txBody>
                    <a:bodyPr/>
                    <a:lstStyle/>
                    <a:p>
                      <a:pPr algn="l" rtl="0" fontAlgn="ctr"/>
                      <a:r>
                        <a:rPr lang="de-CH" sz="900" b="0" u="none" strike="noStrike" dirty="0">
                          <a:solidFill>
                            <a:srgbClr val="000000"/>
                          </a:solidFill>
                          <a:effectLst/>
                        </a:rPr>
                        <a:t>gebratene </a:t>
                      </a:r>
                      <a:r>
                        <a:rPr lang="de-CH" sz="900" b="0" u="none" strike="noStrike" dirty="0" err="1">
                          <a:solidFill>
                            <a:srgbClr val="000000"/>
                          </a:solidFill>
                          <a:effectLst/>
                        </a:rPr>
                        <a:t>Radieslischeiben</a:t>
                      </a:r>
                      <a:r>
                        <a:rPr lang="de-CH" sz="900" b="0" u="none" strike="noStrike" dirty="0">
                          <a:solidFill>
                            <a:srgbClr val="000000"/>
                          </a:solidFill>
                          <a:effectLst/>
                        </a:rPr>
                        <a:t>             R</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26586012"/>
                  </a:ext>
                </a:extLst>
              </a:tr>
            </a:tbl>
          </a:graphicData>
        </a:graphic>
      </p:graphicFrame>
      <p:grpSp>
        <p:nvGrpSpPr>
          <p:cNvPr id="11" name="Gruppieren 10">
            <a:extLst>
              <a:ext uri="{FF2B5EF4-FFF2-40B4-BE49-F238E27FC236}">
                <a16:creationId xmlns:a16="http://schemas.microsoft.com/office/drawing/2014/main" id="{7B3B3AF3-ED34-851D-8E86-B09BEF87708D}"/>
              </a:ext>
            </a:extLst>
          </p:cNvPr>
          <p:cNvGrpSpPr/>
          <p:nvPr/>
        </p:nvGrpSpPr>
        <p:grpSpPr>
          <a:xfrm>
            <a:off x="3322555" y="1163548"/>
            <a:ext cx="4530903" cy="4530903"/>
            <a:chOff x="3339100" y="1174331"/>
            <a:chExt cx="4530903" cy="4530903"/>
          </a:xfrm>
        </p:grpSpPr>
        <p:sp>
          <p:nvSpPr>
            <p:cNvPr id="5" name="Ellipse 4">
              <a:extLst>
                <a:ext uri="{FF2B5EF4-FFF2-40B4-BE49-F238E27FC236}">
                  <a16:creationId xmlns:a16="http://schemas.microsoft.com/office/drawing/2014/main" id="{1E32FB2F-7221-D5D4-E915-7FA854B90CAD}"/>
                </a:ext>
              </a:extLst>
            </p:cNvPr>
            <p:cNvSpPr/>
            <p:nvPr/>
          </p:nvSpPr>
          <p:spPr>
            <a:xfrm>
              <a:off x="3339100" y="1174331"/>
              <a:ext cx="4530903" cy="4530903"/>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Ellipse 5">
              <a:extLst>
                <a:ext uri="{FF2B5EF4-FFF2-40B4-BE49-F238E27FC236}">
                  <a16:creationId xmlns:a16="http://schemas.microsoft.com/office/drawing/2014/main" id="{5935B07F-0BD9-06EC-DE10-D78A9546B1A3}"/>
                </a:ext>
              </a:extLst>
            </p:cNvPr>
            <p:cNvSpPr/>
            <p:nvPr/>
          </p:nvSpPr>
          <p:spPr>
            <a:xfrm>
              <a:off x="3893047" y="1717496"/>
              <a:ext cx="3423008" cy="342300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3" name="Sprechblase: oval 22">
            <a:extLst>
              <a:ext uri="{FF2B5EF4-FFF2-40B4-BE49-F238E27FC236}">
                <a16:creationId xmlns:a16="http://schemas.microsoft.com/office/drawing/2014/main" id="{B5D4C5EA-8A4B-C71F-6B4F-A715224F5E72}"/>
              </a:ext>
            </a:extLst>
          </p:cNvPr>
          <p:cNvSpPr/>
          <p:nvPr/>
        </p:nvSpPr>
        <p:spPr>
          <a:xfrm>
            <a:off x="1006867" y="4500641"/>
            <a:ext cx="2106203" cy="1499467"/>
          </a:xfrm>
          <a:prstGeom prst="wedgeEllipseCallout">
            <a:avLst>
              <a:gd name="adj1" fmla="val 60630"/>
              <a:gd name="adj2" fmla="val -30686"/>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dirty="0"/>
              <a:t>In einer Linie ungerade Anzahl anrichten</a:t>
            </a:r>
          </a:p>
        </p:txBody>
      </p:sp>
      <p:sp>
        <p:nvSpPr>
          <p:cNvPr id="25" name="Sprechblase: oval 24">
            <a:extLst>
              <a:ext uri="{FF2B5EF4-FFF2-40B4-BE49-F238E27FC236}">
                <a16:creationId xmlns:a16="http://schemas.microsoft.com/office/drawing/2014/main" id="{88527778-26CF-C4B3-97AF-D97ADD7A15BF}"/>
              </a:ext>
            </a:extLst>
          </p:cNvPr>
          <p:cNvSpPr/>
          <p:nvPr/>
        </p:nvSpPr>
        <p:spPr>
          <a:xfrm>
            <a:off x="6934164" y="4975757"/>
            <a:ext cx="2444480" cy="1499467"/>
          </a:xfrm>
          <a:prstGeom prst="wedgeEllipseCallout">
            <a:avLst>
              <a:gd name="adj1" fmla="val -27663"/>
              <a:gd name="adj2" fmla="val -670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dirty="0"/>
              <a:t>Teller nicht überladen</a:t>
            </a:r>
          </a:p>
        </p:txBody>
      </p:sp>
      <p:cxnSp>
        <p:nvCxnSpPr>
          <p:cNvPr id="26" name="Gerade Verbindung mit Pfeil 25">
            <a:extLst>
              <a:ext uri="{FF2B5EF4-FFF2-40B4-BE49-F238E27FC236}">
                <a16:creationId xmlns:a16="http://schemas.microsoft.com/office/drawing/2014/main" id="{27FA39CF-4F11-B2A7-0B9D-C4F162A3F657}"/>
              </a:ext>
            </a:extLst>
          </p:cNvPr>
          <p:cNvCxnSpPr>
            <a:cxnSpLocks/>
            <a:endCxn id="25" idx="8"/>
          </p:cNvCxnSpPr>
          <p:nvPr/>
        </p:nvCxnSpPr>
        <p:spPr>
          <a:xfrm>
            <a:off x="7283455" y="4236395"/>
            <a:ext cx="196732" cy="484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Sprechblase: oval 32">
            <a:extLst>
              <a:ext uri="{FF2B5EF4-FFF2-40B4-BE49-F238E27FC236}">
                <a16:creationId xmlns:a16="http://schemas.microsoft.com/office/drawing/2014/main" id="{74D93E14-4FCE-9FF0-9AEB-42784898489A}"/>
              </a:ext>
            </a:extLst>
          </p:cNvPr>
          <p:cNvSpPr/>
          <p:nvPr/>
        </p:nvSpPr>
        <p:spPr>
          <a:xfrm>
            <a:off x="7473790" y="1574153"/>
            <a:ext cx="2106203" cy="1334361"/>
          </a:xfrm>
          <a:prstGeom prst="wedgeEllipseCallout">
            <a:avLst>
              <a:gd name="adj1" fmla="val -48151"/>
              <a:gd name="adj2" fmla="val 454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1 Kartoffel neben der Mitte </a:t>
            </a:r>
          </a:p>
        </p:txBody>
      </p:sp>
      <p:sp>
        <p:nvSpPr>
          <p:cNvPr id="15" name="Textfeld 14">
            <a:extLst>
              <a:ext uri="{FF2B5EF4-FFF2-40B4-BE49-F238E27FC236}">
                <a16:creationId xmlns:a16="http://schemas.microsoft.com/office/drawing/2014/main" id="{3EBDCE90-4950-267B-510E-EB204B9AA399}"/>
              </a:ext>
            </a:extLst>
          </p:cNvPr>
          <p:cNvSpPr txBox="1"/>
          <p:nvPr/>
        </p:nvSpPr>
        <p:spPr>
          <a:xfrm>
            <a:off x="527356" y="6276779"/>
            <a:ext cx="6551537" cy="276999"/>
          </a:xfrm>
          <a:prstGeom prst="rect">
            <a:avLst/>
          </a:prstGeom>
          <a:noFill/>
        </p:spPr>
        <p:txBody>
          <a:bodyPr wrap="square">
            <a:spAutoFit/>
          </a:bodyPr>
          <a:lstStyle/>
          <a:p>
            <a:r>
              <a:rPr lang="de-CH" sz="1200" dirty="0">
                <a:hlinkClick r:id="rId2">
                  <a:extLst>
                    <a:ext uri="{A12FA001-AC4F-418D-AE19-62706E023703}">
                      <ahyp:hlinkClr xmlns:ahyp="http://schemas.microsoft.com/office/drawing/2018/hyperlinkcolor" val="tx"/>
                    </a:ext>
                  </a:extLst>
                </a:hlinkClick>
              </a:rPr>
              <a:t>Anrichtetipps | Pürees Anrichten | Schön Anrichten | Pürees ziehen - YouTube</a:t>
            </a:r>
            <a:endParaRPr lang="de-CH" sz="1200" dirty="0"/>
          </a:p>
        </p:txBody>
      </p:sp>
      <p:sp>
        <p:nvSpPr>
          <p:cNvPr id="24" name="Textfeld 23">
            <a:extLst>
              <a:ext uri="{FF2B5EF4-FFF2-40B4-BE49-F238E27FC236}">
                <a16:creationId xmlns:a16="http://schemas.microsoft.com/office/drawing/2014/main" id="{38E83C39-1D53-B869-D252-9F3BB48D425A}"/>
              </a:ext>
            </a:extLst>
          </p:cNvPr>
          <p:cNvSpPr txBox="1"/>
          <p:nvPr/>
        </p:nvSpPr>
        <p:spPr>
          <a:xfrm>
            <a:off x="583007" y="3274149"/>
            <a:ext cx="2106203" cy="276999"/>
          </a:xfrm>
          <a:prstGeom prst="rect">
            <a:avLst/>
          </a:prstGeom>
          <a:noFill/>
        </p:spPr>
        <p:txBody>
          <a:bodyPr wrap="square">
            <a:spAutoFit/>
          </a:bodyPr>
          <a:lstStyle/>
          <a:p>
            <a:r>
              <a:rPr lang="fr-FR" sz="1200" dirty="0">
                <a:hlinkClick r:id="rId3">
                  <a:extLst>
                    <a:ext uri="{A12FA001-AC4F-418D-AE19-62706E023703}">
                      <ahyp:hlinkClr xmlns:ahyp="http://schemas.microsoft.com/office/drawing/2018/hyperlinkcolor" val="tx"/>
                    </a:ext>
                  </a:extLst>
                </a:hlinkClick>
              </a:rPr>
              <a:t>Mise en place </a:t>
            </a:r>
            <a:r>
              <a:rPr lang="fr-FR" sz="1200" dirty="0" err="1">
                <a:hlinkClick r:id="rId3">
                  <a:extLst>
                    <a:ext uri="{A12FA001-AC4F-418D-AE19-62706E023703}">
                      <ahyp:hlinkClr xmlns:ahyp="http://schemas.microsoft.com/office/drawing/2018/hyperlinkcolor" val="tx"/>
                    </a:ext>
                  </a:extLst>
                </a:hlinkClick>
              </a:rPr>
              <a:t>fürs</a:t>
            </a:r>
            <a:r>
              <a:rPr lang="fr-FR" sz="1200" dirty="0">
                <a:hlinkClick r:id="rId3">
                  <a:extLst>
                    <a:ext uri="{A12FA001-AC4F-418D-AE19-62706E023703}">
                      <ahyp:hlinkClr xmlns:ahyp="http://schemas.microsoft.com/office/drawing/2018/hyperlinkcolor" val="tx"/>
                    </a:ext>
                  </a:extLst>
                </a:hlinkClick>
              </a:rPr>
              <a:t> </a:t>
            </a:r>
            <a:r>
              <a:rPr lang="fr-FR" sz="1200" dirty="0" err="1">
                <a:hlinkClick r:id="rId3">
                  <a:extLst>
                    <a:ext uri="{A12FA001-AC4F-418D-AE19-62706E023703}">
                      <ahyp:hlinkClr xmlns:ahyp="http://schemas.microsoft.com/office/drawing/2018/hyperlinkcolor" val="tx"/>
                    </a:ext>
                  </a:extLst>
                </a:hlinkClick>
              </a:rPr>
              <a:t>Anrichten</a:t>
            </a:r>
            <a:endParaRPr lang="de-CH" sz="1200" dirty="0"/>
          </a:p>
        </p:txBody>
      </p:sp>
      <p:sp>
        <p:nvSpPr>
          <p:cNvPr id="28" name="Textfeld 27">
            <a:extLst>
              <a:ext uri="{FF2B5EF4-FFF2-40B4-BE49-F238E27FC236}">
                <a16:creationId xmlns:a16="http://schemas.microsoft.com/office/drawing/2014/main" id="{BC7A6A23-43BF-042D-D22A-B6DF9EE25EFC}"/>
              </a:ext>
            </a:extLst>
          </p:cNvPr>
          <p:cNvSpPr txBox="1"/>
          <p:nvPr/>
        </p:nvSpPr>
        <p:spPr>
          <a:xfrm>
            <a:off x="526165" y="6452803"/>
            <a:ext cx="1892357" cy="276999"/>
          </a:xfrm>
          <a:prstGeom prst="rect">
            <a:avLst/>
          </a:prstGeom>
          <a:noFill/>
        </p:spPr>
        <p:txBody>
          <a:bodyPr wrap="square">
            <a:spAutoFit/>
          </a:bodyPr>
          <a:lstStyle/>
          <a:p>
            <a:r>
              <a:rPr lang="de-CH" sz="1200" dirty="0">
                <a:hlinkClick r:id="rId4">
                  <a:extLst>
                    <a:ext uri="{A12FA001-AC4F-418D-AE19-62706E023703}">
                      <ahyp:hlinkClr xmlns:ahyp="http://schemas.microsoft.com/office/drawing/2018/hyperlinkcolor" val="tx"/>
                    </a:ext>
                  </a:extLst>
                </a:hlinkClick>
              </a:rPr>
              <a:t>Dessertteller dekorieren</a:t>
            </a:r>
            <a:endParaRPr lang="de-CH" sz="1200" dirty="0"/>
          </a:p>
        </p:txBody>
      </p:sp>
      <p:sp>
        <p:nvSpPr>
          <p:cNvPr id="10" name="Sprechblase: oval 9">
            <a:extLst>
              <a:ext uri="{FF2B5EF4-FFF2-40B4-BE49-F238E27FC236}">
                <a16:creationId xmlns:a16="http://schemas.microsoft.com/office/drawing/2014/main" id="{ED123FDD-6F77-28E0-285E-D656FE800098}"/>
              </a:ext>
            </a:extLst>
          </p:cNvPr>
          <p:cNvSpPr/>
          <p:nvPr/>
        </p:nvSpPr>
        <p:spPr>
          <a:xfrm>
            <a:off x="5502255" y="400278"/>
            <a:ext cx="2106203" cy="1499467"/>
          </a:xfrm>
          <a:prstGeom prst="wedgeEllipseCallout">
            <a:avLst>
              <a:gd name="adj1" fmla="val -48361"/>
              <a:gd name="adj2" fmla="val 351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Petersilienblatt auf Kumpir-Füllung</a:t>
            </a:r>
          </a:p>
        </p:txBody>
      </p:sp>
      <p:pic>
        <p:nvPicPr>
          <p:cNvPr id="16" name="Grafik 15">
            <a:extLst>
              <a:ext uri="{FF2B5EF4-FFF2-40B4-BE49-F238E27FC236}">
                <a16:creationId xmlns:a16="http://schemas.microsoft.com/office/drawing/2014/main" id="{121424DF-961E-D7CD-7D87-BA2CBB9F1AF4}"/>
              </a:ext>
            </a:extLst>
          </p:cNvPr>
          <p:cNvPicPr>
            <a:picLocks noChangeAspect="1"/>
          </p:cNvPicPr>
          <p:nvPr/>
        </p:nvPicPr>
        <p:blipFill>
          <a:blip r:embed="rId5">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rot="21238550">
            <a:off x="4831803" y="3932149"/>
            <a:ext cx="2037016" cy="937993"/>
          </a:xfrm>
          <a:prstGeom prst="rect">
            <a:avLst/>
          </a:prstGeom>
        </p:spPr>
      </p:pic>
      <p:cxnSp>
        <p:nvCxnSpPr>
          <p:cNvPr id="35" name="Gerade Verbindung mit Pfeil 34">
            <a:extLst>
              <a:ext uri="{FF2B5EF4-FFF2-40B4-BE49-F238E27FC236}">
                <a16:creationId xmlns:a16="http://schemas.microsoft.com/office/drawing/2014/main" id="{3C46C82A-D9F3-9D97-1E04-A7EE8471129E}"/>
              </a:ext>
            </a:extLst>
          </p:cNvPr>
          <p:cNvCxnSpPr>
            <a:cxnSpLocks/>
            <a:endCxn id="33" idx="8"/>
          </p:cNvCxnSpPr>
          <p:nvPr/>
        </p:nvCxnSpPr>
        <p:spPr>
          <a:xfrm flipV="1">
            <a:off x="5463444" y="2847320"/>
            <a:ext cx="2049290" cy="130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7F764646-AB4C-1756-D133-AEB6DBCC4EF2}"/>
              </a:ext>
            </a:extLst>
          </p:cNvPr>
          <p:cNvSpPr/>
          <p:nvPr/>
        </p:nvSpPr>
        <p:spPr>
          <a:xfrm>
            <a:off x="4412021" y="2361661"/>
            <a:ext cx="1259666" cy="1824975"/>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Freihandform: Form 16">
            <a:extLst>
              <a:ext uri="{FF2B5EF4-FFF2-40B4-BE49-F238E27FC236}">
                <a16:creationId xmlns:a16="http://schemas.microsoft.com/office/drawing/2014/main" id="{119DB769-53EA-D372-F9AD-1214E9BC5798}"/>
              </a:ext>
            </a:extLst>
          </p:cNvPr>
          <p:cNvSpPr/>
          <p:nvPr/>
        </p:nvSpPr>
        <p:spPr>
          <a:xfrm>
            <a:off x="4659086" y="2144486"/>
            <a:ext cx="620722" cy="2264228"/>
          </a:xfrm>
          <a:custGeom>
            <a:avLst/>
            <a:gdLst>
              <a:gd name="connsiteX0" fmla="*/ 228600 w 620722"/>
              <a:gd name="connsiteY0" fmla="*/ 108857 h 2264228"/>
              <a:gd name="connsiteX1" fmla="*/ 217714 w 620722"/>
              <a:gd name="connsiteY1" fmla="*/ 163285 h 2264228"/>
              <a:gd name="connsiteX2" fmla="*/ 185057 w 620722"/>
              <a:gd name="connsiteY2" fmla="*/ 239485 h 2264228"/>
              <a:gd name="connsiteX3" fmla="*/ 152400 w 620722"/>
              <a:gd name="connsiteY3" fmla="*/ 391885 h 2264228"/>
              <a:gd name="connsiteX4" fmla="*/ 97971 w 620722"/>
              <a:gd name="connsiteY4" fmla="*/ 468085 h 2264228"/>
              <a:gd name="connsiteX5" fmla="*/ 54428 w 620722"/>
              <a:gd name="connsiteY5" fmla="*/ 533400 h 2264228"/>
              <a:gd name="connsiteX6" fmla="*/ 76200 w 620722"/>
              <a:gd name="connsiteY6" fmla="*/ 718457 h 2264228"/>
              <a:gd name="connsiteX7" fmla="*/ 21771 w 620722"/>
              <a:gd name="connsiteY7" fmla="*/ 870857 h 2264228"/>
              <a:gd name="connsiteX8" fmla="*/ 0 w 620722"/>
              <a:gd name="connsiteY8" fmla="*/ 936171 h 2264228"/>
              <a:gd name="connsiteX9" fmla="*/ 10885 w 620722"/>
              <a:gd name="connsiteY9" fmla="*/ 1121228 h 2264228"/>
              <a:gd name="connsiteX10" fmla="*/ 21771 w 620722"/>
              <a:gd name="connsiteY10" fmla="*/ 1164771 h 2264228"/>
              <a:gd name="connsiteX11" fmla="*/ 32657 w 620722"/>
              <a:gd name="connsiteY11" fmla="*/ 1567543 h 2264228"/>
              <a:gd name="connsiteX12" fmla="*/ 87085 w 620722"/>
              <a:gd name="connsiteY12" fmla="*/ 1719943 h 2264228"/>
              <a:gd name="connsiteX13" fmla="*/ 97971 w 620722"/>
              <a:gd name="connsiteY13" fmla="*/ 1752600 h 2264228"/>
              <a:gd name="connsiteX14" fmla="*/ 163285 w 620722"/>
              <a:gd name="connsiteY14" fmla="*/ 1817914 h 2264228"/>
              <a:gd name="connsiteX15" fmla="*/ 185057 w 620722"/>
              <a:gd name="connsiteY15" fmla="*/ 1839685 h 2264228"/>
              <a:gd name="connsiteX16" fmla="*/ 195943 w 620722"/>
              <a:gd name="connsiteY16" fmla="*/ 1894114 h 2264228"/>
              <a:gd name="connsiteX17" fmla="*/ 206828 w 620722"/>
              <a:gd name="connsiteY17" fmla="*/ 2002971 h 2264228"/>
              <a:gd name="connsiteX18" fmla="*/ 239485 w 620722"/>
              <a:gd name="connsiteY18" fmla="*/ 2068285 h 2264228"/>
              <a:gd name="connsiteX19" fmla="*/ 293914 w 620722"/>
              <a:gd name="connsiteY19" fmla="*/ 2144485 h 2264228"/>
              <a:gd name="connsiteX20" fmla="*/ 359228 w 620722"/>
              <a:gd name="connsiteY20" fmla="*/ 2264228 h 2264228"/>
              <a:gd name="connsiteX21" fmla="*/ 391885 w 620722"/>
              <a:gd name="connsiteY21" fmla="*/ 2209800 h 2264228"/>
              <a:gd name="connsiteX22" fmla="*/ 424543 w 620722"/>
              <a:gd name="connsiteY22" fmla="*/ 2057400 h 2264228"/>
              <a:gd name="connsiteX23" fmla="*/ 446314 w 620722"/>
              <a:gd name="connsiteY23" fmla="*/ 2013857 h 2264228"/>
              <a:gd name="connsiteX24" fmla="*/ 500743 w 620722"/>
              <a:gd name="connsiteY24" fmla="*/ 1992085 h 2264228"/>
              <a:gd name="connsiteX25" fmla="*/ 566057 w 620722"/>
              <a:gd name="connsiteY25" fmla="*/ 1883228 h 2264228"/>
              <a:gd name="connsiteX26" fmla="*/ 576943 w 620722"/>
              <a:gd name="connsiteY26" fmla="*/ 1839685 h 2264228"/>
              <a:gd name="connsiteX27" fmla="*/ 598714 w 620722"/>
              <a:gd name="connsiteY27" fmla="*/ 1349828 h 2264228"/>
              <a:gd name="connsiteX28" fmla="*/ 609600 w 620722"/>
              <a:gd name="connsiteY28" fmla="*/ 1273628 h 2264228"/>
              <a:gd name="connsiteX29" fmla="*/ 620485 w 620722"/>
              <a:gd name="connsiteY29" fmla="*/ 1066800 h 2264228"/>
              <a:gd name="connsiteX30" fmla="*/ 598714 w 620722"/>
              <a:gd name="connsiteY30" fmla="*/ 859971 h 2264228"/>
              <a:gd name="connsiteX31" fmla="*/ 576943 w 620722"/>
              <a:gd name="connsiteY31" fmla="*/ 783771 h 2264228"/>
              <a:gd name="connsiteX32" fmla="*/ 566057 w 620722"/>
              <a:gd name="connsiteY32" fmla="*/ 707571 h 2264228"/>
              <a:gd name="connsiteX33" fmla="*/ 555171 w 620722"/>
              <a:gd name="connsiteY33" fmla="*/ 620485 h 2264228"/>
              <a:gd name="connsiteX34" fmla="*/ 544285 w 620722"/>
              <a:gd name="connsiteY34" fmla="*/ 478971 h 2264228"/>
              <a:gd name="connsiteX35" fmla="*/ 511628 w 620722"/>
              <a:gd name="connsiteY35" fmla="*/ 370114 h 2264228"/>
              <a:gd name="connsiteX36" fmla="*/ 522514 w 620722"/>
              <a:gd name="connsiteY36" fmla="*/ 206828 h 2264228"/>
              <a:gd name="connsiteX37" fmla="*/ 566057 w 620722"/>
              <a:gd name="connsiteY37" fmla="*/ 163285 h 2264228"/>
              <a:gd name="connsiteX38" fmla="*/ 587828 w 620722"/>
              <a:gd name="connsiteY38" fmla="*/ 130628 h 2264228"/>
              <a:gd name="connsiteX39" fmla="*/ 587828 w 620722"/>
              <a:gd name="connsiteY39" fmla="*/ 21771 h 2264228"/>
              <a:gd name="connsiteX40" fmla="*/ 544285 w 620722"/>
              <a:gd name="connsiteY40" fmla="*/ 10885 h 2264228"/>
              <a:gd name="connsiteX41" fmla="*/ 511628 w 620722"/>
              <a:gd name="connsiteY41" fmla="*/ 0 h 2264228"/>
              <a:gd name="connsiteX42" fmla="*/ 228600 w 620722"/>
              <a:gd name="connsiteY42" fmla="*/ 32657 h 2264228"/>
              <a:gd name="connsiteX43" fmla="*/ 206828 w 620722"/>
              <a:gd name="connsiteY43" fmla="*/ 65314 h 2264228"/>
              <a:gd name="connsiteX44" fmla="*/ 217714 w 620722"/>
              <a:gd name="connsiteY44" fmla="*/ 185057 h 2264228"/>
              <a:gd name="connsiteX45" fmla="*/ 185057 w 620722"/>
              <a:gd name="connsiteY45" fmla="*/ 283028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0722" h="2264228" fill="none" extrusionOk="0">
                <a:moveTo>
                  <a:pt x="228600" y="108857"/>
                </a:moveTo>
                <a:cubicBezTo>
                  <a:pt x="224914" y="124169"/>
                  <a:pt x="220534" y="147325"/>
                  <a:pt x="217714" y="163285"/>
                </a:cubicBezTo>
                <a:cubicBezTo>
                  <a:pt x="180466" y="278894"/>
                  <a:pt x="201473" y="121409"/>
                  <a:pt x="185057" y="239485"/>
                </a:cubicBezTo>
                <a:cubicBezTo>
                  <a:pt x="173209" y="322059"/>
                  <a:pt x="177849" y="311312"/>
                  <a:pt x="152400" y="391885"/>
                </a:cubicBezTo>
                <a:cubicBezTo>
                  <a:pt x="121912" y="458543"/>
                  <a:pt x="136216" y="417508"/>
                  <a:pt x="97971" y="468085"/>
                </a:cubicBezTo>
                <a:cubicBezTo>
                  <a:pt x="81907" y="488739"/>
                  <a:pt x="54428" y="533401"/>
                  <a:pt x="54428" y="533400"/>
                </a:cubicBezTo>
                <a:cubicBezTo>
                  <a:pt x="57754" y="604901"/>
                  <a:pt x="64014" y="658685"/>
                  <a:pt x="76200" y="718457"/>
                </a:cubicBezTo>
                <a:cubicBezTo>
                  <a:pt x="81379" y="798877"/>
                  <a:pt x="42715" y="795933"/>
                  <a:pt x="21771" y="870857"/>
                </a:cubicBezTo>
                <a:cubicBezTo>
                  <a:pt x="8196" y="901162"/>
                  <a:pt x="9965" y="916773"/>
                  <a:pt x="0" y="936171"/>
                </a:cubicBezTo>
                <a:cubicBezTo>
                  <a:pt x="5441" y="998220"/>
                  <a:pt x="-10255" y="1061651"/>
                  <a:pt x="10885" y="1121228"/>
                </a:cubicBezTo>
                <a:cubicBezTo>
                  <a:pt x="11793" y="1135301"/>
                  <a:pt x="20445" y="1149788"/>
                  <a:pt x="21771" y="1164771"/>
                </a:cubicBezTo>
                <a:cubicBezTo>
                  <a:pt x="25246" y="1304349"/>
                  <a:pt x="6205" y="1438167"/>
                  <a:pt x="32657" y="1567543"/>
                </a:cubicBezTo>
                <a:cubicBezTo>
                  <a:pt x="31596" y="1671614"/>
                  <a:pt x="59095" y="1603924"/>
                  <a:pt x="87085" y="1719943"/>
                </a:cubicBezTo>
                <a:cubicBezTo>
                  <a:pt x="91255" y="1730632"/>
                  <a:pt x="91709" y="1745272"/>
                  <a:pt x="97971" y="1752600"/>
                </a:cubicBezTo>
                <a:cubicBezTo>
                  <a:pt x="113952" y="1772710"/>
                  <a:pt x="142158" y="1788534"/>
                  <a:pt x="163285" y="1817914"/>
                </a:cubicBezTo>
                <a:cubicBezTo>
                  <a:pt x="169258" y="1825100"/>
                  <a:pt x="175680" y="1832420"/>
                  <a:pt x="185057" y="1839685"/>
                </a:cubicBezTo>
                <a:cubicBezTo>
                  <a:pt x="193226" y="1858640"/>
                  <a:pt x="193804" y="1879683"/>
                  <a:pt x="195943" y="1894114"/>
                </a:cubicBezTo>
                <a:cubicBezTo>
                  <a:pt x="197798" y="1929147"/>
                  <a:pt x="206135" y="1967056"/>
                  <a:pt x="206828" y="2002971"/>
                </a:cubicBezTo>
                <a:cubicBezTo>
                  <a:pt x="212704" y="2025413"/>
                  <a:pt x="232204" y="2044102"/>
                  <a:pt x="239485" y="2068285"/>
                </a:cubicBezTo>
                <a:cubicBezTo>
                  <a:pt x="272749" y="2141193"/>
                  <a:pt x="244618" y="2109482"/>
                  <a:pt x="293914" y="2144485"/>
                </a:cubicBezTo>
                <a:cubicBezTo>
                  <a:pt x="347570" y="2238903"/>
                  <a:pt x="323418" y="2195286"/>
                  <a:pt x="359228" y="2264228"/>
                </a:cubicBezTo>
                <a:cubicBezTo>
                  <a:pt x="373639" y="2247679"/>
                  <a:pt x="386001" y="2229554"/>
                  <a:pt x="391885" y="2209800"/>
                </a:cubicBezTo>
                <a:cubicBezTo>
                  <a:pt x="416835" y="2163532"/>
                  <a:pt x="412147" y="2098499"/>
                  <a:pt x="424543" y="2057400"/>
                </a:cubicBezTo>
                <a:cubicBezTo>
                  <a:pt x="427733" y="2039219"/>
                  <a:pt x="434090" y="2025147"/>
                  <a:pt x="446314" y="2013857"/>
                </a:cubicBezTo>
                <a:cubicBezTo>
                  <a:pt x="456981" y="2000142"/>
                  <a:pt x="482516" y="1997066"/>
                  <a:pt x="500743" y="1992085"/>
                </a:cubicBezTo>
                <a:cubicBezTo>
                  <a:pt x="518702" y="1956292"/>
                  <a:pt x="549466" y="1924124"/>
                  <a:pt x="566057" y="1883228"/>
                </a:cubicBezTo>
                <a:cubicBezTo>
                  <a:pt x="572830" y="1870131"/>
                  <a:pt x="574017" y="1854098"/>
                  <a:pt x="576943" y="1839685"/>
                </a:cubicBezTo>
                <a:cubicBezTo>
                  <a:pt x="587904" y="1639408"/>
                  <a:pt x="600980" y="1540186"/>
                  <a:pt x="598714" y="1349828"/>
                </a:cubicBezTo>
                <a:cubicBezTo>
                  <a:pt x="600530" y="1326937"/>
                  <a:pt x="608794" y="1297415"/>
                  <a:pt x="609600" y="1273628"/>
                </a:cubicBezTo>
                <a:cubicBezTo>
                  <a:pt x="609313" y="1202850"/>
                  <a:pt x="618382" y="1129598"/>
                  <a:pt x="620485" y="1066800"/>
                </a:cubicBezTo>
                <a:cubicBezTo>
                  <a:pt x="617763" y="1004125"/>
                  <a:pt x="616352" y="934391"/>
                  <a:pt x="598714" y="859971"/>
                </a:cubicBezTo>
                <a:cubicBezTo>
                  <a:pt x="595275" y="831342"/>
                  <a:pt x="584602" y="805775"/>
                  <a:pt x="576943" y="783771"/>
                </a:cubicBezTo>
                <a:cubicBezTo>
                  <a:pt x="574796" y="759426"/>
                  <a:pt x="566068" y="735054"/>
                  <a:pt x="566057" y="707571"/>
                </a:cubicBezTo>
                <a:cubicBezTo>
                  <a:pt x="559493" y="683349"/>
                  <a:pt x="559816" y="649953"/>
                  <a:pt x="555171" y="620485"/>
                </a:cubicBezTo>
                <a:cubicBezTo>
                  <a:pt x="555483" y="571079"/>
                  <a:pt x="549380" y="522950"/>
                  <a:pt x="544285" y="478971"/>
                </a:cubicBezTo>
                <a:cubicBezTo>
                  <a:pt x="539393" y="459948"/>
                  <a:pt x="524756" y="403880"/>
                  <a:pt x="511628" y="370114"/>
                </a:cubicBezTo>
                <a:cubicBezTo>
                  <a:pt x="505300" y="316993"/>
                  <a:pt x="509268" y="267252"/>
                  <a:pt x="522514" y="206828"/>
                </a:cubicBezTo>
                <a:cubicBezTo>
                  <a:pt x="524770" y="187500"/>
                  <a:pt x="552255" y="180703"/>
                  <a:pt x="566057" y="163285"/>
                </a:cubicBezTo>
                <a:cubicBezTo>
                  <a:pt x="573471" y="153091"/>
                  <a:pt x="578932" y="142440"/>
                  <a:pt x="587828" y="130628"/>
                </a:cubicBezTo>
                <a:cubicBezTo>
                  <a:pt x="593903" y="100995"/>
                  <a:pt x="604759" y="46051"/>
                  <a:pt x="587828" y="21771"/>
                </a:cubicBezTo>
                <a:cubicBezTo>
                  <a:pt x="578750" y="12458"/>
                  <a:pt x="558854" y="15502"/>
                  <a:pt x="544285" y="10885"/>
                </a:cubicBezTo>
                <a:cubicBezTo>
                  <a:pt x="534322" y="7205"/>
                  <a:pt x="522399" y="4903"/>
                  <a:pt x="511628" y="0"/>
                </a:cubicBezTo>
                <a:cubicBezTo>
                  <a:pt x="427874" y="25884"/>
                  <a:pt x="337333" y="-2832"/>
                  <a:pt x="228600" y="32657"/>
                </a:cubicBezTo>
                <a:cubicBezTo>
                  <a:pt x="214459" y="35883"/>
                  <a:pt x="209514" y="52628"/>
                  <a:pt x="206828" y="65314"/>
                </a:cubicBezTo>
                <a:cubicBezTo>
                  <a:pt x="208067" y="108184"/>
                  <a:pt x="215144" y="144261"/>
                  <a:pt x="217714" y="185057"/>
                </a:cubicBezTo>
                <a:cubicBezTo>
                  <a:pt x="209033" y="297259"/>
                  <a:pt x="244238" y="283720"/>
                  <a:pt x="185057" y="283028"/>
                </a:cubicBezTo>
              </a:path>
              <a:path w="620722" h="2264228" stroke="0" extrusionOk="0">
                <a:moveTo>
                  <a:pt x="228600" y="108857"/>
                </a:moveTo>
                <a:cubicBezTo>
                  <a:pt x="222188" y="125284"/>
                  <a:pt x="222570" y="146576"/>
                  <a:pt x="217714" y="163285"/>
                </a:cubicBezTo>
                <a:cubicBezTo>
                  <a:pt x="192130" y="261312"/>
                  <a:pt x="185994" y="125860"/>
                  <a:pt x="185057" y="239485"/>
                </a:cubicBezTo>
                <a:cubicBezTo>
                  <a:pt x="169810" y="322054"/>
                  <a:pt x="180914" y="315294"/>
                  <a:pt x="152400" y="391885"/>
                </a:cubicBezTo>
                <a:cubicBezTo>
                  <a:pt x="125240" y="453041"/>
                  <a:pt x="143173" y="421226"/>
                  <a:pt x="97971" y="468085"/>
                </a:cubicBezTo>
                <a:cubicBezTo>
                  <a:pt x="81908" y="488739"/>
                  <a:pt x="54428" y="533399"/>
                  <a:pt x="54428" y="533400"/>
                </a:cubicBezTo>
                <a:cubicBezTo>
                  <a:pt x="57577" y="594457"/>
                  <a:pt x="64391" y="664983"/>
                  <a:pt x="76200" y="718457"/>
                </a:cubicBezTo>
                <a:cubicBezTo>
                  <a:pt x="79265" y="791694"/>
                  <a:pt x="43593" y="800669"/>
                  <a:pt x="21771" y="870857"/>
                </a:cubicBezTo>
                <a:cubicBezTo>
                  <a:pt x="16792" y="893444"/>
                  <a:pt x="6864" y="919854"/>
                  <a:pt x="0" y="936171"/>
                </a:cubicBezTo>
                <a:cubicBezTo>
                  <a:pt x="-3330" y="997459"/>
                  <a:pt x="8678" y="1049703"/>
                  <a:pt x="10885" y="1121228"/>
                </a:cubicBezTo>
                <a:cubicBezTo>
                  <a:pt x="12492" y="1136708"/>
                  <a:pt x="21587" y="1149290"/>
                  <a:pt x="21771" y="1164771"/>
                </a:cubicBezTo>
                <a:cubicBezTo>
                  <a:pt x="52237" y="1283493"/>
                  <a:pt x="4112" y="1427675"/>
                  <a:pt x="32657" y="1567543"/>
                </a:cubicBezTo>
                <a:cubicBezTo>
                  <a:pt x="43270" y="1658834"/>
                  <a:pt x="45613" y="1609009"/>
                  <a:pt x="87085" y="1719943"/>
                </a:cubicBezTo>
                <a:cubicBezTo>
                  <a:pt x="90429" y="1730119"/>
                  <a:pt x="89214" y="1741930"/>
                  <a:pt x="97971" y="1752600"/>
                </a:cubicBezTo>
                <a:cubicBezTo>
                  <a:pt x="113717" y="1772185"/>
                  <a:pt x="140606" y="1799559"/>
                  <a:pt x="163285" y="1817914"/>
                </a:cubicBezTo>
                <a:cubicBezTo>
                  <a:pt x="173768" y="1827971"/>
                  <a:pt x="180026" y="1835136"/>
                  <a:pt x="185057" y="1839685"/>
                </a:cubicBezTo>
                <a:cubicBezTo>
                  <a:pt x="190142" y="1858910"/>
                  <a:pt x="193316" y="1880108"/>
                  <a:pt x="195943" y="1894114"/>
                </a:cubicBezTo>
                <a:cubicBezTo>
                  <a:pt x="202621" y="1929158"/>
                  <a:pt x="196208" y="1970413"/>
                  <a:pt x="206828" y="2002971"/>
                </a:cubicBezTo>
                <a:cubicBezTo>
                  <a:pt x="209340" y="2026766"/>
                  <a:pt x="230789" y="2048850"/>
                  <a:pt x="239485" y="2068285"/>
                </a:cubicBezTo>
                <a:cubicBezTo>
                  <a:pt x="269745" y="2139168"/>
                  <a:pt x="242385" y="2104548"/>
                  <a:pt x="293914" y="2144485"/>
                </a:cubicBezTo>
                <a:cubicBezTo>
                  <a:pt x="334803" y="2242792"/>
                  <a:pt x="321989" y="2206749"/>
                  <a:pt x="359228" y="2264228"/>
                </a:cubicBezTo>
                <a:cubicBezTo>
                  <a:pt x="369797" y="2247044"/>
                  <a:pt x="384448" y="2232116"/>
                  <a:pt x="391885" y="2209800"/>
                </a:cubicBezTo>
                <a:cubicBezTo>
                  <a:pt x="404237" y="2155889"/>
                  <a:pt x="420328" y="2110494"/>
                  <a:pt x="424543" y="2057400"/>
                </a:cubicBezTo>
                <a:cubicBezTo>
                  <a:pt x="428720" y="2038318"/>
                  <a:pt x="434620" y="2024813"/>
                  <a:pt x="446314" y="2013857"/>
                </a:cubicBezTo>
                <a:cubicBezTo>
                  <a:pt x="457508" y="2001939"/>
                  <a:pt x="481225" y="2003628"/>
                  <a:pt x="500743" y="1992085"/>
                </a:cubicBezTo>
                <a:cubicBezTo>
                  <a:pt x="521626" y="1956966"/>
                  <a:pt x="558679" y="1916247"/>
                  <a:pt x="566057" y="1883228"/>
                </a:cubicBezTo>
                <a:cubicBezTo>
                  <a:pt x="572835" y="1866572"/>
                  <a:pt x="572917" y="1854047"/>
                  <a:pt x="576943" y="1839685"/>
                </a:cubicBezTo>
                <a:cubicBezTo>
                  <a:pt x="590034" y="1630471"/>
                  <a:pt x="557605" y="1539312"/>
                  <a:pt x="598714" y="1349828"/>
                </a:cubicBezTo>
                <a:cubicBezTo>
                  <a:pt x="603455" y="1329878"/>
                  <a:pt x="611462" y="1297938"/>
                  <a:pt x="609600" y="1273628"/>
                </a:cubicBezTo>
                <a:cubicBezTo>
                  <a:pt x="612574" y="1207131"/>
                  <a:pt x="633984" y="1139165"/>
                  <a:pt x="620485" y="1066800"/>
                </a:cubicBezTo>
                <a:cubicBezTo>
                  <a:pt x="614929" y="985334"/>
                  <a:pt x="621292" y="928872"/>
                  <a:pt x="598714" y="859971"/>
                </a:cubicBezTo>
                <a:cubicBezTo>
                  <a:pt x="597864" y="837144"/>
                  <a:pt x="586737" y="813679"/>
                  <a:pt x="576943" y="783771"/>
                </a:cubicBezTo>
                <a:cubicBezTo>
                  <a:pt x="572108" y="760004"/>
                  <a:pt x="570459" y="734004"/>
                  <a:pt x="566057" y="707571"/>
                </a:cubicBezTo>
                <a:cubicBezTo>
                  <a:pt x="561430" y="677555"/>
                  <a:pt x="553041" y="654476"/>
                  <a:pt x="555171" y="620485"/>
                </a:cubicBezTo>
                <a:cubicBezTo>
                  <a:pt x="555439" y="574454"/>
                  <a:pt x="553205" y="523726"/>
                  <a:pt x="544285" y="478971"/>
                </a:cubicBezTo>
                <a:cubicBezTo>
                  <a:pt x="538794" y="452572"/>
                  <a:pt x="518657" y="401115"/>
                  <a:pt x="511628" y="370114"/>
                </a:cubicBezTo>
                <a:cubicBezTo>
                  <a:pt x="515953" y="326120"/>
                  <a:pt x="506615" y="257275"/>
                  <a:pt x="522514" y="206828"/>
                </a:cubicBezTo>
                <a:cubicBezTo>
                  <a:pt x="531179" y="183254"/>
                  <a:pt x="553784" y="180204"/>
                  <a:pt x="566057" y="163285"/>
                </a:cubicBezTo>
                <a:cubicBezTo>
                  <a:pt x="576966" y="153763"/>
                  <a:pt x="580190" y="141653"/>
                  <a:pt x="587828" y="130628"/>
                </a:cubicBezTo>
                <a:cubicBezTo>
                  <a:pt x="593318" y="98113"/>
                  <a:pt x="611588" y="46334"/>
                  <a:pt x="587828" y="21771"/>
                </a:cubicBezTo>
                <a:cubicBezTo>
                  <a:pt x="578955" y="8195"/>
                  <a:pt x="556303" y="15180"/>
                  <a:pt x="544285" y="10885"/>
                </a:cubicBezTo>
                <a:cubicBezTo>
                  <a:pt x="534134" y="6361"/>
                  <a:pt x="524686" y="1918"/>
                  <a:pt x="511628" y="0"/>
                </a:cubicBezTo>
                <a:cubicBezTo>
                  <a:pt x="431870" y="9754"/>
                  <a:pt x="326745" y="-7696"/>
                  <a:pt x="228600" y="32657"/>
                </a:cubicBezTo>
                <a:cubicBezTo>
                  <a:pt x="216083" y="34362"/>
                  <a:pt x="207472" y="53697"/>
                  <a:pt x="206828" y="65314"/>
                </a:cubicBezTo>
                <a:cubicBezTo>
                  <a:pt x="200967" y="102071"/>
                  <a:pt x="217616" y="147986"/>
                  <a:pt x="217714" y="185057"/>
                </a:cubicBezTo>
                <a:cubicBezTo>
                  <a:pt x="202823" y="291137"/>
                  <a:pt x="234613" y="284808"/>
                  <a:pt x="185057" y="283028"/>
                </a:cubicBezTo>
              </a:path>
            </a:pathLst>
          </a:custGeom>
          <a:pattFill prst="lgConfetti">
            <a:fgClr>
              <a:schemeClr val="accent6">
                <a:lumMod val="40000"/>
                <a:lumOff val="60000"/>
              </a:schemeClr>
            </a:fgClr>
            <a:bgClr>
              <a:schemeClr val="bg1"/>
            </a:bgClr>
          </a:pattFill>
          <a:ln>
            <a:solidFill>
              <a:schemeClr val="accent6"/>
            </a:solidFill>
            <a:extLst>
              <a:ext uri="{C807C97D-BFC1-408E-A445-0C87EB9F89A2}">
                <ask:lineSketchStyleProps xmlns:ask="http://schemas.microsoft.com/office/drawing/2018/sketchyshapes" sd="1219033472">
                  <a:custGeom>
                    <a:avLst/>
                    <a:gdLst>
                      <a:gd name="connsiteX0" fmla="*/ 228600 w 620722"/>
                      <a:gd name="connsiteY0" fmla="*/ 108857 h 2264228"/>
                      <a:gd name="connsiteX1" fmla="*/ 217714 w 620722"/>
                      <a:gd name="connsiteY1" fmla="*/ 163285 h 2264228"/>
                      <a:gd name="connsiteX2" fmla="*/ 185057 w 620722"/>
                      <a:gd name="connsiteY2" fmla="*/ 239485 h 2264228"/>
                      <a:gd name="connsiteX3" fmla="*/ 152400 w 620722"/>
                      <a:gd name="connsiteY3" fmla="*/ 391885 h 2264228"/>
                      <a:gd name="connsiteX4" fmla="*/ 97971 w 620722"/>
                      <a:gd name="connsiteY4" fmla="*/ 468085 h 2264228"/>
                      <a:gd name="connsiteX5" fmla="*/ 54428 w 620722"/>
                      <a:gd name="connsiteY5" fmla="*/ 533400 h 2264228"/>
                      <a:gd name="connsiteX6" fmla="*/ 76200 w 620722"/>
                      <a:gd name="connsiteY6" fmla="*/ 718457 h 2264228"/>
                      <a:gd name="connsiteX7" fmla="*/ 21771 w 620722"/>
                      <a:gd name="connsiteY7" fmla="*/ 870857 h 2264228"/>
                      <a:gd name="connsiteX8" fmla="*/ 0 w 620722"/>
                      <a:gd name="connsiteY8" fmla="*/ 936171 h 2264228"/>
                      <a:gd name="connsiteX9" fmla="*/ 10885 w 620722"/>
                      <a:gd name="connsiteY9" fmla="*/ 1121228 h 2264228"/>
                      <a:gd name="connsiteX10" fmla="*/ 21771 w 620722"/>
                      <a:gd name="connsiteY10" fmla="*/ 1164771 h 2264228"/>
                      <a:gd name="connsiteX11" fmla="*/ 32657 w 620722"/>
                      <a:gd name="connsiteY11" fmla="*/ 1567543 h 2264228"/>
                      <a:gd name="connsiteX12" fmla="*/ 87085 w 620722"/>
                      <a:gd name="connsiteY12" fmla="*/ 1719943 h 2264228"/>
                      <a:gd name="connsiteX13" fmla="*/ 97971 w 620722"/>
                      <a:gd name="connsiteY13" fmla="*/ 1752600 h 2264228"/>
                      <a:gd name="connsiteX14" fmla="*/ 163285 w 620722"/>
                      <a:gd name="connsiteY14" fmla="*/ 1817914 h 2264228"/>
                      <a:gd name="connsiteX15" fmla="*/ 185057 w 620722"/>
                      <a:gd name="connsiteY15" fmla="*/ 1839685 h 2264228"/>
                      <a:gd name="connsiteX16" fmla="*/ 195943 w 620722"/>
                      <a:gd name="connsiteY16" fmla="*/ 1894114 h 2264228"/>
                      <a:gd name="connsiteX17" fmla="*/ 206828 w 620722"/>
                      <a:gd name="connsiteY17" fmla="*/ 2002971 h 2264228"/>
                      <a:gd name="connsiteX18" fmla="*/ 239485 w 620722"/>
                      <a:gd name="connsiteY18" fmla="*/ 2068285 h 2264228"/>
                      <a:gd name="connsiteX19" fmla="*/ 293914 w 620722"/>
                      <a:gd name="connsiteY19" fmla="*/ 2144485 h 2264228"/>
                      <a:gd name="connsiteX20" fmla="*/ 359228 w 620722"/>
                      <a:gd name="connsiteY20" fmla="*/ 2264228 h 2264228"/>
                      <a:gd name="connsiteX21" fmla="*/ 391885 w 620722"/>
                      <a:gd name="connsiteY21" fmla="*/ 2209800 h 2264228"/>
                      <a:gd name="connsiteX22" fmla="*/ 424543 w 620722"/>
                      <a:gd name="connsiteY22" fmla="*/ 2057400 h 2264228"/>
                      <a:gd name="connsiteX23" fmla="*/ 446314 w 620722"/>
                      <a:gd name="connsiteY23" fmla="*/ 2013857 h 2264228"/>
                      <a:gd name="connsiteX24" fmla="*/ 500743 w 620722"/>
                      <a:gd name="connsiteY24" fmla="*/ 1992085 h 2264228"/>
                      <a:gd name="connsiteX25" fmla="*/ 566057 w 620722"/>
                      <a:gd name="connsiteY25" fmla="*/ 1883228 h 2264228"/>
                      <a:gd name="connsiteX26" fmla="*/ 576943 w 620722"/>
                      <a:gd name="connsiteY26" fmla="*/ 1839685 h 2264228"/>
                      <a:gd name="connsiteX27" fmla="*/ 598714 w 620722"/>
                      <a:gd name="connsiteY27" fmla="*/ 1349828 h 2264228"/>
                      <a:gd name="connsiteX28" fmla="*/ 609600 w 620722"/>
                      <a:gd name="connsiteY28" fmla="*/ 1273628 h 2264228"/>
                      <a:gd name="connsiteX29" fmla="*/ 620485 w 620722"/>
                      <a:gd name="connsiteY29" fmla="*/ 1066800 h 2264228"/>
                      <a:gd name="connsiteX30" fmla="*/ 598714 w 620722"/>
                      <a:gd name="connsiteY30" fmla="*/ 859971 h 2264228"/>
                      <a:gd name="connsiteX31" fmla="*/ 576943 w 620722"/>
                      <a:gd name="connsiteY31" fmla="*/ 783771 h 2264228"/>
                      <a:gd name="connsiteX32" fmla="*/ 566057 w 620722"/>
                      <a:gd name="connsiteY32" fmla="*/ 707571 h 2264228"/>
                      <a:gd name="connsiteX33" fmla="*/ 555171 w 620722"/>
                      <a:gd name="connsiteY33" fmla="*/ 620485 h 2264228"/>
                      <a:gd name="connsiteX34" fmla="*/ 544285 w 620722"/>
                      <a:gd name="connsiteY34" fmla="*/ 478971 h 2264228"/>
                      <a:gd name="connsiteX35" fmla="*/ 511628 w 620722"/>
                      <a:gd name="connsiteY35" fmla="*/ 370114 h 2264228"/>
                      <a:gd name="connsiteX36" fmla="*/ 522514 w 620722"/>
                      <a:gd name="connsiteY36" fmla="*/ 206828 h 2264228"/>
                      <a:gd name="connsiteX37" fmla="*/ 566057 w 620722"/>
                      <a:gd name="connsiteY37" fmla="*/ 163285 h 2264228"/>
                      <a:gd name="connsiteX38" fmla="*/ 587828 w 620722"/>
                      <a:gd name="connsiteY38" fmla="*/ 130628 h 2264228"/>
                      <a:gd name="connsiteX39" fmla="*/ 587828 w 620722"/>
                      <a:gd name="connsiteY39" fmla="*/ 21771 h 2264228"/>
                      <a:gd name="connsiteX40" fmla="*/ 544285 w 620722"/>
                      <a:gd name="connsiteY40" fmla="*/ 10885 h 2264228"/>
                      <a:gd name="connsiteX41" fmla="*/ 511628 w 620722"/>
                      <a:gd name="connsiteY41" fmla="*/ 0 h 2264228"/>
                      <a:gd name="connsiteX42" fmla="*/ 228600 w 620722"/>
                      <a:gd name="connsiteY42" fmla="*/ 32657 h 2264228"/>
                      <a:gd name="connsiteX43" fmla="*/ 206828 w 620722"/>
                      <a:gd name="connsiteY43" fmla="*/ 65314 h 2264228"/>
                      <a:gd name="connsiteX44" fmla="*/ 217714 w 620722"/>
                      <a:gd name="connsiteY44" fmla="*/ 185057 h 2264228"/>
                      <a:gd name="connsiteX45" fmla="*/ 185057 w 620722"/>
                      <a:gd name="connsiteY45" fmla="*/ 283028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0722" h="2264228">
                        <a:moveTo>
                          <a:pt x="228600" y="108857"/>
                        </a:moveTo>
                        <a:cubicBezTo>
                          <a:pt x="224971" y="127000"/>
                          <a:pt x="224210" y="145961"/>
                          <a:pt x="217714" y="163285"/>
                        </a:cubicBezTo>
                        <a:cubicBezTo>
                          <a:pt x="181772" y="259131"/>
                          <a:pt x="205831" y="125229"/>
                          <a:pt x="185057" y="239485"/>
                        </a:cubicBezTo>
                        <a:cubicBezTo>
                          <a:pt x="170094" y="321776"/>
                          <a:pt x="181570" y="311667"/>
                          <a:pt x="152400" y="391885"/>
                        </a:cubicBezTo>
                        <a:cubicBezTo>
                          <a:pt x="129345" y="455287"/>
                          <a:pt x="136789" y="418176"/>
                          <a:pt x="97971" y="468085"/>
                        </a:cubicBezTo>
                        <a:cubicBezTo>
                          <a:pt x="81907" y="488739"/>
                          <a:pt x="54428" y="533400"/>
                          <a:pt x="54428" y="533400"/>
                        </a:cubicBezTo>
                        <a:cubicBezTo>
                          <a:pt x="61685" y="595086"/>
                          <a:pt x="73502" y="656405"/>
                          <a:pt x="76200" y="718457"/>
                        </a:cubicBezTo>
                        <a:cubicBezTo>
                          <a:pt x="79469" y="793638"/>
                          <a:pt x="46525" y="796594"/>
                          <a:pt x="21771" y="870857"/>
                        </a:cubicBezTo>
                        <a:lnTo>
                          <a:pt x="0" y="936171"/>
                        </a:lnTo>
                        <a:cubicBezTo>
                          <a:pt x="3628" y="997857"/>
                          <a:pt x="5027" y="1059714"/>
                          <a:pt x="10885" y="1121228"/>
                        </a:cubicBezTo>
                        <a:cubicBezTo>
                          <a:pt x="12303" y="1136122"/>
                          <a:pt x="21042" y="1149828"/>
                          <a:pt x="21771" y="1164771"/>
                        </a:cubicBezTo>
                        <a:cubicBezTo>
                          <a:pt x="28315" y="1298918"/>
                          <a:pt x="26417" y="1433382"/>
                          <a:pt x="32657" y="1567543"/>
                        </a:cubicBezTo>
                        <a:cubicBezTo>
                          <a:pt x="37251" y="1666307"/>
                          <a:pt x="50771" y="1611003"/>
                          <a:pt x="87085" y="1719943"/>
                        </a:cubicBezTo>
                        <a:cubicBezTo>
                          <a:pt x="90714" y="1730829"/>
                          <a:pt x="90926" y="1743543"/>
                          <a:pt x="97971" y="1752600"/>
                        </a:cubicBezTo>
                        <a:cubicBezTo>
                          <a:pt x="116874" y="1776904"/>
                          <a:pt x="141514" y="1796143"/>
                          <a:pt x="163285" y="1817914"/>
                        </a:cubicBezTo>
                        <a:lnTo>
                          <a:pt x="185057" y="1839685"/>
                        </a:lnTo>
                        <a:cubicBezTo>
                          <a:pt x="188686" y="1857828"/>
                          <a:pt x="193498" y="1875774"/>
                          <a:pt x="195943" y="1894114"/>
                        </a:cubicBezTo>
                        <a:cubicBezTo>
                          <a:pt x="200762" y="1930261"/>
                          <a:pt x="197984" y="1967593"/>
                          <a:pt x="206828" y="2002971"/>
                        </a:cubicBezTo>
                        <a:cubicBezTo>
                          <a:pt x="212731" y="2026585"/>
                          <a:pt x="229413" y="2046126"/>
                          <a:pt x="239485" y="2068285"/>
                        </a:cubicBezTo>
                        <a:cubicBezTo>
                          <a:pt x="271326" y="2138334"/>
                          <a:pt x="241510" y="2109550"/>
                          <a:pt x="293914" y="2144485"/>
                        </a:cubicBezTo>
                        <a:cubicBezTo>
                          <a:pt x="343308" y="2243273"/>
                          <a:pt x="319454" y="2204567"/>
                          <a:pt x="359228" y="2264228"/>
                        </a:cubicBezTo>
                        <a:cubicBezTo>
                          <a:pt x="370114" y="2246085"/>
                          <a:pt x="385514" y="2229976"/>
                          <a:pt x="391885" y="2209800"/>
                        </a:cubicBezTo>
                        <a:cubicBezTo>
                          <a:pt x="407530" y="2160258"/>
                          <a:pt x="410638" y="2107458"/>
                          <a:pt x="424543" y="2057400"/>
                        </a:cubicBezTo>
                        <a:cubicBezTo>
                          <a:pt x="428886" y="2041765"/>
                          <a:pt x="433993" y="2024418"/>
                          <a:pt x="446314" y="2013857"/>
                        </a:cubicBezTo>
                        <a:cubicBezTo>
                          <a:pt x="461150" y="2001140"/>
                          <a:pt x="482600" y="1999342"/>
                          <a:pt x="500743" y="1992085"/>
                        </a:cubicBezTo>
                        <a:cubicBezTo>
                          <a:pt x="522442" y="1959535"/>
                          <a:pt x="551712" y="1921480"/>
                          <a:pt x="566057" y="1883228"/>
                        </a:cubicBezTo>
                        <a:cubicBezTo>
                          <a:pt x="571310" y="1869220"/>
                          <a:pt x="573314" y="1854199"/>
                          <a:pt x="576943" y="1839685"/>
                        </a:cubicBezTo>
                        <a:cubicBezTo>
                          <a:pt x="583075" y="1637314"/>
                          <a:pt x="580095" y="1526701"/>
                          <a:pt x="598714" y="1349828"/>
                        </a:cubicBezTo>
                        <a:cubicBezTo>
                          <a:pt x="601400" y="1324311"/>
                          <a:pt x="605971" y="1299028"/>
                          <a:pt x="609600" y="1273628"/>
                        </a:cubicBezTo>
                        <a:cubicBezTo>
                          <a:pt x="613228" y="1204685"/>
                          <a:pt x="622301" y="1135814"/>
                          <a:pt x="620485" y="1066800"/>
                        </a:cubicBezTo>
                        <a:cubicBezTo>
                          <a:pt x="618661" y="997500"/>
                          <a:pt x="609255" y="928489"/>
                          <a:pt x="598714" y="859971"/>
                        </a:cubicBezTo>
                        <a:cubicBezTo>
                          <a:pt x="594697" y="833862"/>
                          <a:pt x="582478" y="809601"/>
                          <a:pt x="576943" y="783771"/>
                        </a:cubicBezTo>
                        <a:cubicBezTo>
                          <a:pt x="571567" y="758683"/>
                          <a:pt x="569448" y="733004"/>
                          <a:pt x="566057" y="707571"/>
                        </a:cubicBezTo>
                        <a:cubicBezTo>
                          <a:pt x="562191" y="678573"/>
                          <a:pt x="557945" y="649608"/>
                          <a:pt x="555171" y="620485"/>
                        </a:cubicBezTo>
                        <a:cubicBezTo>
                          <a:pt x="550685" y="573387"/>
                          <a:pt x="551303" y="525758"/>
                          <a:pt x="544285" y="478971"/>
                        </a:cubicBezTo>
                        <a:cubicBezTo>
                          <a:pt x="540885" y="456307"/>
                          <a:pt x="521519" y="399785"/>
                          <a:pt x="511628" y="370114"/>
                        </a:cubicBezTo>
                        <a:cubicBezTo>
                          <a:pt x="515257" y="315685"/>
                          <a:pt x="508631" y="259581"/>
                          <a:pt x="522514" y="206828"/>
                        </a:cubicBezTo>
                        <a:cubicBezTo>
                          <a:pt x="527738" y="186977"/>
                          <a:pt x="552699" y="178870"/>
                          <a:pt x="566057" y="163285"/>
                        </a:cubicBezTo>
                        <a:cubicBezTo>
                          <a:pt x="574571" y="153352"/>
                          <a:pt x="580571" y="141514"/>
                          <a:pt x="587828" y="130628"/>
                        </a:cubicBezTo>
                        <a:cubicBezTo>
                          <a:pt x="593447" y="102535"/>
                          <a:pt x="611239" y="49864"/>
                          <a:pt x="587828" y="21771"/>
                        </a:cubicBezTo>
                        <a:cubicBezTo>
                          <a:pt x="578250" y="10278"/>
                          <a:pt x="558670" y="14995"/>
                          <a:pt x="544285" y="10885"/>
                        </a:cubicBezTo>
                        <a:cubicBezTo>
                          <a:pt x="533252" y="7733"/>
                          <a:pt x="522514" y="3628"/>
                          <a:pt x="511628" y="0"/>
                        </a:cubicBezTo>
                        <a:cubicBezTo>
                          <a:pt x="417285" y="10886"/>
                          <a:pt x="321461" y="12758"/>
                          <a:pt x="228600" y="32657"/>
                        </a:cubicBezTo>
                        <a:cubicBezTo>
                          <a:pt x="215807" y="35398"/>
                          <a:pt x="207760" y="52264"/>
                          <a:pt x="206828" y="65314"/>
                        </a:cubicBezTo>
                        <a:cubicBezTo>
                          <a:pt x="203972" y="105291"/>
                          <a:pt x="214085" y="145143"/>
                          <a:pt x="217714" y="185057"/>
                        </a:cubicBezTo>
                        <a:cubicBezTo>
                          <a:pt x="206027" y="290241"/>
                          <a:pt x="239686" y="283028"/>
                          <a:pt x="185057" y="283028"/>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0" name="Freihand 19">
                <a:extLst>
                  <a:ext uri="{FF2B5EF4-FFF2-40B4-BE49-F238E27FC236}">
                    <a16:creationId xmlns:a16="http://schemas.microsoft.com/office/drawing/2014/main" id="{D26E2EC3-4C95-5C5E-F36E-08C89CB2733A}"/>
                  </a:ext>
                </a:extLst>
              </p14:cNvPr>
              <p14:cNvContentPartPr/>
              <p14:nvPr/>
            </p14:nvContentPartPr>
            <p14:xfrm>
              <a:off x="4726171" y="2634208"/>
              <a:ext cx="592920" cy="739800"/>
            </p14:xfrm>
          </p:contentPart>
        </mc:Choice>
        <mc:Fallback xmlns="">
          <p:pic>
            <p:nvPicPr>
              <p:cNvPr id="20" name="Freihand 19">
                <a:extLst>
                  <a:ext uri="{FF2B5EF4-FFF2-40B4-BE49-F238E27FC236}">
                    <a16:creationId xmlns:a16="http://schemas.microsoft.com/office/drawing/2014/main" id="{D26E2EC3-4C95-5C5E-F36E-08C89CB2733A}"/>
                  </a:ext>
                </a:extLst>
              </p:cNvPr>
              <p:cNvPicPr/>
              <p:nvPr/>
            </p:nvPicPr>
            <p:blipFill>
              <a:blip r:embed="rId8"/>
              <a:stretch>
                <a:fillRect/>
              </a:stretch>
            </p:blipFill>
            <p:spPr>
              <a:xfrm>
                <a:off x="4717531" y="2580568"/>
                <a:ext cx="610560" cy="84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444ACA3B-41D5-C657-064A-8421127C7F41}"/>
                  </a:ext>
                </a:extLst>
              </p14:cNvPr>
              <p14:cNvContentPartPr/>
              <p14:nvPr/>
            </p14:nvContentPartPr>
            <p14:xfrm>
              <a:off x="4708171" y="2689288"/>
              <a:ext cx="510840" cy="646560"/>
            </p14:xfrm>
          </p:contentPart>
        </mc:Choice>
        <mc:Fallback xmlns="">
          <p:pic>
            <p:nvPicPr>
              <p:cNvPr id="21" name="Freihand 20">
                <a:extLst>
                  <a:ext uri="{FF2B5EF4-FFF2-40B4-BE49-F238E27FC236}">
                    <a16:creationId xmlns:a16="http://schemas.microsoft.com/office/drawing/2014/main" id="{444ACA3B-41D5-C657-064A-8421127C7F41}"/>
                  </a:ext>
                </a:extLst>
              </p:cNvPr>
              <p:cNvPicPr/>
              <p:nvPr/>
            </p:nvPicPr>
            <p:blipFill>
              <a:blip r:embed="rId10"/>
              <a:stretch>
                <a:fillRect/>
              </a:stretch>
            </p:blipFill>
            <p:spPr>
              <a:xfrm>
                <a:off x="4672531" y="2653288"/>
                <a:ext cx="58248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E62286EC-814D-6D8B-FBC1-85550E21D823}"/>
                  </a:ext>
                </a:extLst>
              </p14:cNvPr>
              <p14:cNvContentPartPr/>
              <p14:nvPr/>
            </p14:nvContentPartPr>
            <p14:xfrm>
              <a:off x="5939371" y="2857955"/>
              <a:ext cx="114120" cy="145800"/>
            </p14:xfrm>
          </p:contentPart>
        </mc:Choice>
        <mc:Fallback xmlns="">
          <p:pic>
            <p:nvPicPr>
              <p:cNvPr id="27" name="Freihand 26">
                <a:extLst>
                  <a:ext uri="{FF2B5EF4-FFF2-40B4-BE49-F238E27FC236}">
                    <a16:creationId xmlns:a16="http://schemas.microsoft.com/office/drawing/2014/main" id="{E62286EC-814D-6D8B-FBC1-85550E21D823}"/>
                  </a:ext>
                </a:extLst>
              </p:cNvPr>
              <p:cNvPicPr/>
              <p:nvPr/>
            </p:nvPicPr>
            <p:blipFill>
              <a:blip r:embed="rId12"/>
              <a:stretch>
                <a:fillRect/>
              </a:stretch>
            </p:blipFill>
            <p:spPr>
              <a:xfrm>
                <a:off x="5921731" y="2822315"/>
                <a:ext cx="1497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a:extLst>
                  <a:ext uri="{FF2B5EF4-FFF2-40B4-BE49-F238E27FC236}">
                    <a16:creationId xmlns:a16="http://schemas.microsoft.com/office/drawing/2014/main" id="{493FB773-0680-6B41-45C4-75B80E1EFCFA}"/>
                  </a:ext>
                </a:extLst>
              </p14:cNvPr>
              <p14:cNvContentPartPr/>
              <p14:nvPr/>
            </p14:nvContentPartPr>
            <p14:xfrm>
              <a:off x="5900131" y="3142715"/>
              <a:ext cx="99000" cy="207720"/>
            </p14:xfrm>
          </p:contentPart>
        </mc:Choice>
        <mc:Fallback xmlns="">
          <p:pic>
            <p:nvPicPr>
              <p:cNvPr id="29" name="Freihand 28">
                <a:extLst>
                  <a:ext uri="{FF2B5EF4-FFF2-40B4-BE49-F238E27FC236}">
                    <a16:creationId xmlns:a16="http://schemas.microsoft.com/office/drawing/2014/main" id="{493FB773-0680-6B41-45C4-75B80E1EFCFA}"/>
                  </a:ext>
                </a:extLst>
              </p:cNvPr>
              <p:cNvPicPr/>
              <p:nvPr/>
            </p:nvPicPr>
            <p:blipFill>
              <a:blip r:embed="rId14"/>
              <a:stretch>
                <a:fillRect/>
              </a:stretch>
            </p:blipFill>
            <p:spPr>
              <a:xfrm>
                <a:off x="5882131" y="3106715"/>
                <a:ext cx="1346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B5F0A3F7-709C-BF11-5F7B-4253AB9AFA7E}"/>
                  </a:ext>
                </a:extLst>
              </p14:cNvPr>
              <p14:cNvContentPartPr/>
              <p14:nvPr/>
            </p14:nvContentPartPr>
            <p14:xfrm>
              <a:off x="5639851" y="2373395"/>
              <a:ext cx="145440" cy="46800"/>
            </p14:xfrm>
          </p:contentPart>
        </mc:Choice>
        <mc:Fallback xmlns="">
          <p:pic>
            <p:nvPicPr>
              <p:cNvPr id="30" name="Freihand 29">
                <a:extLst>
                  <a:ext uri="{FF2B5EF4-FFF2-40B4-BE49-F238E27FC236}">
                    <a16:creationId xmlns:a16="http://schemas.microsoft.com/office/drawing/2014/main" id="{B5F0A3F7-709C-BF11-5F7B-4253AB9AFA7E}"/>
                  </a:ext>
                </a:extLst>
              </p:cNvPr>
              <p:cNvPicPr/>
              <p:nvPr/>
            </p:nvPicPr>
            <p:blipFill>
              <a:blip r:embed="rId16"/>
              <a:stretch>
                <a:fillRect/>
              </a:stretch>
            </p:blipFill>
            <p:spPr>
              <a:xfrm>
                <a:off x="5621851" y="2337395"/>
                <a:ext cx="181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FE0A7EF5-AA79-8496-DBA2-A602775A4F5E}"/>
                  </a:ext>
                </a:extLst>
              </p14:cNvPr>
              <p14:cNvContentPartPr/>
              <p14:nvPr/>
            </p14:nvContentPartPr>
            <p14:xfrm>
              <a:off x="6638491" y="3080795"/>
              <a:ext cx="102240" cy="259560"/>
            </p14:xfrm>
          </p:contentPart>
        </mc:Choice>
        <mc:Fallback xmlns="">
          <p:pic>
            <p:nvPicPr>
              <p:cNvPr id="36" name="Freihand 35">
                <a:extLst>
                  <a:ext uri="{FF2B5EF4-FFF2-40B4-BE49-F238E27FC236}">
                    <a16:creationId xmlns:a16="http://schemas.microsoft.com/office/drawing/2014/main" id="{FE0A7EF5-AA79-8496-DBA2-A602775A4F5E}"/>
                  </a:ext>
                </a:extLst>
              </p:cNvPr>
              <p:cNvPicPr/>
              <p:nvPr/>
            </p:nvPicPr>
            <p:blipFill>
              <a:blip r:embed="rId18"/>
              <a:stretch>
                <a:fillRect/>
              </a:stretch>
            </p:blipFill>
            <p:spPr>
              <a:xfrm>
                <a:off x="6620851" y="3044795"/>
                <a:ext cx="13788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E4769C06-E18B-DC6E-A94E-C44BFB7E9BF0}"/>
                  </a:ext>
                </a:extLst>
              </p14:cNvPr>
              <p14:cNvContentPartPr/>
              <p14:nvPr/>
            </p14:nvContentPartPr>
            <p14:xfrm>
              <a:off x="6255091" y="3603515"/>
              <a:ext cx="91800" cy="85320"/>
            </p14:xfrm>
          </p:contentPart>
        </mc:Choice>
        <mc:Fallback xmlns="">
          <p:pic>
            <p:nvPicPr>
              <p:cNvPr id="41" name="Freihand 40">
                <a:extLst>
                  <a:ext uri="{FF2B5EF4-FFF2-40B4-BE49-F238E27FC236}">
                    <a16:creationId xmlns:a16="http://schemas.microsoft.com/office/drawing/2014/main" id="{E4769C06-E18B-DC6E-A94E-C44BFB7E9BF0}"/>
                  </a:ext>
                </a:extLst>
              </p:cNvPr>
              <p:cNvPicPr/>
              <p:nvPr/>
            </p:nvPicPr>
            <p:blipFill>
              <a:blip r:embed="rId20"/>
              <a:stretch>
                <a:fillRect/>
              </a:stretch>
            </p:blipFill>
            <p:spPr>
              <a:xfrm>
                <a:off x="6237451" y="3567515"/>
                <a:ext cx="127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Freihand 41">
                <a:extLst>
                  <a:ext uri="{FF2B5EF4-FFF2-40B4-BE49-F238E27FC236}">
                    <a16:creationId xmlns:a16="http://schemas.microsoft.com/office/drawing/2014/main" id="{F3E74B40-32BF-2F43-6FEA-6F7FA9A44B0A}"/>
                  </a:ext>
                </a:extLst>
              </p14:cNvPr>
              <p14:cNvContentPartPr/>
              <p14:nvPr/>
            </p14:nvContentPartPr>
            <p14:xfrm>
              <a:off x="5962411" y="4156835"/>
              <a:ext cx="109080" cy="86760"/>
            </p14:xfrm>
          </p:contentPart>
        </mc:Choice>
        <mc:Fallback xmlns="">
          <p:pic>
            <p:nvPicPr>
              <p:cNvPr id="42" name="Freihand 41">
                <a:extLst>
                  <a:ext uri="{FF2B5EF4-FFF2-40B4-BE49-F238E27FC236}">
                    <a16:creationId xmlns:a16="http://schemas.microsoft.com/office/drawing/2014/main" id="{F3E74B40-32BF-2F43-6FEA-6F7FA9A44B0A}"/>
                  </a:ext>
                </a:extLst>
              </p:cNvPr>
              <p:cNvPicPr/>
              <p:nvPr/>
            </p:nvPicPr>
            <p:blipFill>
              <a:blip r:embed="rId22"/>
              <a:stretch>
                <a:fillRect/>
              </a:stretch>
            </p:blipFill>
            <p:spPr>
              <a:xfrm>
                <a:off x="5944771" y="4120835"/>
                <a:ext cx="144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3" name="Freihand 42">
                <a:extLst>
                  <a:ext uri="{FF2B5EF4-FFF2-40B4-BE49-F238E27FC236}">
                    <a16:creationId xmlns:a16="http://schemas.microsoft.com/office/drawing/2014/main" id="{1408A72E-1B86-6097-72C2-0FAB7FB81D86}"/>
                  </a:ext>
                </a:extLst>
              </p14:cNvPr>
              <p14:cNvContentPartPr/>
              <p14:nvPr/>
            </p14:nvContentPartPr>
            <p14:xfrm>
              <a:off x="5531131" y="4194995"/>
              <a:ext cx="55440" cy="82800"/>
            </p14:xfrm>
          </p:contentPart>
        </mc:Choice>
        <mc:Fallback xmlns="">
          <p:pic>
            <p:nvPicPr>
              <p:cNvPr id="43" name="Freihand 42">
                <a:extLst>
                  <a:ext uri="{FF2B5EF4-FFF2-40B4-BE49-F238E27FC236}">
                    <a16:creationId xmlns:a16="http://schemas.microsoft.com/office/drawing/2014/main" id="{1408A72E-1B86-6097-72C2-0FAB7FB81D86}"/>
                  </a:ext>
                </a:extLst>
              </p:cNvPr>
              <p:cNvPicPr/>
              <p:nvPr/>
            </p:nvPicPr>
            <p:blipFill>
              <a:blip r:embed="rId24"/>
              <a:stretch>
                <a:fillRect/>
              </a:stretch>
            </p:blipFill>
            <p:spPr>
              <a:xfrm>
                <a:off x="5513131" y="4159355"/>
                <a:ext cx="91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 name="Freihand 43">
                <a:extLst>
                  <a:ext uri="{FF2B5EF4-FFF2-40B4-BE49-F238E27FC236}">
                    <a16:creationId xmlns:a16="http://schemas.microsoft.com/office/drawing/2014/main" id="{C40F91BD-C8FE-85E9-F97D-952E8CF154D2}"/>
                  </a:ext>
                </a:extLst>
              </p14:cNvPr>
              <p14:cNvContentPartPr/>
              <p14:nvPr/>
            </p14:nvContentPartPr>
            <p14:xfrm>
              <a:off x="5176531" y="4371755"/>
              <a:ext cx="10440" cy="58320"/>
            </p14:xfrm>
          </p:contentPart>
        </mc:Choice>
        <mc:Fallback xmlns="">
          <p:pic>
            <p:nvPicPr>
              <p:cNvPr id="44" name="Freihand 43">
                <a:extLst>
                  <a:ext uri="{FF2B5EF4-FFF2-40B4-BE49-F238E27FC236}">
                    <a16:creationId xmlns:a16="http://schemas.microsoft.com/office/drawing/2014/main" id="{C40F91BD-C8FE-85E9-F97D-952E8CF154D2}"/>
                  </a:ext>
                </a:extLst>
              </p:cNvPr>
              <p:cNvPicPr/>
              <p:nvPr/>
            </p:nvPicPr>
            <p:blipFill>
              <a:blip r:embed="rId26"/>
              <a:stretch>
                <a:fillRect/>
              </a:stretch>
            </p:blipFill>
            <p:spPr>
              <a:xfrm>
                <a:off x="5158531" y="4336115"/>
                <a:ext cx="46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5" name="Freihand 44">
                <a:extLst>
                  <a:ext uri="{FF2B5EF4-FFF2-40B4-BE49-F238E27FC236}">
                    <a16:creationId xmlns:a16="http://schemas.microsoft.com/office/drawing/2014/main" id="{EE0D750B-DBB7-110D-7395-57E96985933E}"/>
                  </a:ext>
                </a:extLst>
              </p14:cNvPr>
              <p14:cNvContentPartPr/>
              <p14:nvPr/>
            </p14:nvContentPartPr>
            <p14:xfrm>
              <a:off x="4543651" y="4345115"/>
              <a:ext cx="151560" cy="42480"/>
            </p14:xfrm>
          </p:contentPart>
        </mc:Choice>
        <mc:Fallback xmlns="">
          <p:pic>
            <p:nvPicPr>
              <p:cNvPr id="45" name="Freihand 44">
                <a:extLst>
                  <a:ext uri="{FF2B5EF4-FFF2-40B4-BE49-F238E27FC236}">
                    <a16:creationId xmlns:a16="http://schemas.microsoft.com/office/drawing/2014/main" id="{EE0D750B-DBB7-110D-7395-57E96985933E}"/>
                  </a:ext>
                </a:extLst>
              </p:cNvPr>
              <p:cNvPicPr/>
              <p:nvPr/>
            </p:nvPicPr>
            <p:blipFill>
              <a:blip r:embed="rId28"/>
              <a:stretch>
                <a:fillRect/>
              </a:stretch>
            </p:blipFill>
            <p:spPr>
              <a:xfrm>
                <a:off x="4525651" y="4309115"/>
                <a:ext cx="187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6" name="Freihand 45">
                <a:extLst>
                  <a:ext uri="{FF2B5EF4-FFF2-40B4-BE49-F238E27FC236}">
                    <a16:creationId xmlns:a16="http://schemas.microsoft.com/office/drawing/2014/main" id="{1A77ACBD-CB3A-0C65-B426-93305BC23064}"/>
                  </a:ext>
                </a:extLst>
              </p14:cNvPr>
              <p14:cNvContentPartPr/>
              <p14:nvPr/>
            </p14:nvContentPartPr>
            <p14:xfrm>
              <a:off x="4093651" y="3777035"/>
              <a:ext cx="78840" cy="156960"/>
            </p14:xfrm>
          </p:contentPart>
        </mc:Choice>
        <mc:Fallback xmlns="">
          <p:pic>
            <p:nvPicPr>
              <p:cNvPr id="46" name="Freihand 45">
                <a:extLst>
                  <a:ext uri="{FF2B5EF4-FFF2-40B4-BE49-F238E27FC236}">
                    <a16:creationId xmlns:a16="http://schemas.microsoft.com/office/drawing/2014/main" id="{1A77ACBD-CB3A-0C65-B426-93305BC23064}"/>
                  </a:ext>
                </a:extLst>
              </p:cNvPr>
              <p:cNvPicPr/>
              <p:nvPr/>
            </p:nvPicPr>
            <p:blipFill>
              <a:blip r:embed="rId30"/>
              <a:stretch>
                <a:fillRect/>
              </a:stretch>
            </p:blipFill>
            <p:spPr>
              <a:xfrm>
                <a:off x="4075651" y="3741035"/>
                <a:ext cx="1144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7" name="Freihand 46">
                <a:extLst>
                  <a:ext uri="{FF2B5EF4-FFF2-40B4-BE49-F238E27FC236}">
                    <a16:creationId xmlns:a16="http://schemas.microsoft.com/office/drawing/2014/main" id="{42389144-8B99-DAFC-4D04-A31D7220D454}"/>
                  </a:ext>
                </a:extLst>
              </p14:cNvPr>
              <p14:cNvContentPartPr/>
              <p14:nvPr/>
            </p14:nvContentPartPr>
            <p14:xfrm>
              <a:off x="4195171" y="2943635"/>
              <a:ext cx="88200" cy="129960"/>
            </p14:xfrm>
          </p:contentPart>
        </mc:Choice>
        <mc:Fallback xmlns="">
          <p:pic>
            <p:nvPicPr>
              <p:cNvPr id="47" name="Freihand 46">
                <a:extLst>
                  <a:ext uri="{FF2B5EF4-FFF2-40B4-BE49-F238E27FC236}">
                    <a16:creationId xmlns:a16="http://schemas.microsoft.com/office/drawing/2014/main" id="{42389144-8B99-DAFC-4D04-A31D7220D454}"/>
                  </a:ext>
                </a:extLst>
              </p:cNvPr>
              <p:cNvPicPr/>
              <p:nvPr/>
            </p:nvPicPr>
            <p:blipFill>
              <a:blip r:embed="rId32"/>
              <a:stretch>
                <a:fillRect/>
              </a:stretch>
            </p:blipFill>
            <p:spPr>
              <a:xfrm>
                <a:off x="4177171" y="2907995"/>
                <a:ext cx="123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Freihand 47">
                <a:extLst>
                  <a:ext uri="{FF2B5EF4-FFF2-40B4-BE49-F238E27FC236}">
                    <a16:creationId xmlns:a16="http://schemas.microsoft.com/office/drawing/2014/main" id="{C121C577-6953-0567-FBA3-003DFB9A4295}"/>
                  </a:ext>
                </a:extLst>
              </p14:cNvPr>
              <p14:cNvContentPartPr/>
              <p14:nvPr/>
            </p14:nvContentPartPr>
            <p14:xfrm>
              <a:off x="4272211" y="2573195"/>
              <a:ext cx="153000" cy="16560"/>
            </p14:xfrm>
          </p:contentPart>
        </mc:Choice>
        <mc:Fallback xmlns="">
          <p:pic>
            <p:nvPicPr>
              <p:cNvPr id="48" name="Freihand 47">
                <a:extLst>
                  <a:ext uri="{FF2B5EF4-FFF2-40B4-BE49-F238E27FC236}">
                    <a16:creationId xmlns:a16="http://schemas.microsoft.com/office/drawing/2014/main" id="{C121C577-6953-0567-FBA3-003DFB9A4295}"/>
                  </a:ext>
                </a:extLst>
              </p:cNvPr>
              <p:cNvPicPr/>
              <p:nvPr/>
            </p:nvPicPr>
            <p:blipFill>
              <a:blip r:embed="rId34"/>
              <a:stretch>
                <a:fillRect/>
              </a:stretch>
            </p:blipFill>
            <p:spPr>
              <a:xfrm>
                <a:off x="4254571" y="2537195"/>
                <a:ext cx="188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 name="Freihand 48">
                <a:extLst>
                  <a:ext uri="{FF2B5EF4-FFF2-40B4-BE49-F238E27FC236}">
                    <a16:creationId xmlns:a16="http://schemas.microsoft.com/office/drawing/2014/main" id="{508EC3BD-13AA-396C-2226-4463B46DD5E7}"/>
                  </a:ext>
                </a:extLst>
              </p14:cNvPr>
              <p14:cNvContentPartPr/>
              <p14:nvPr/>
            </p14:nvContentPartPr>
            <p14:xfrm>
              <a:off x="4572091" y="2174675"/>
              <a:ext cx="92520" cy="115200"/>
            </p14:xfrm>
          </p:contentPart>
        </mc:Choice>
        <mc:Fallback xmlns="">
          <p:pic>
            <p:nvPicPr>
              <p:cNvPr id="49" name="Freihand 48">
                <a:extLst>
                  <a:ext uri="{FF2B5EF4-FFF2-40B4-BE49-F238E27FC236}">
                    <a16:creationId xmlns:a16="http://schemas.microsoft.com/office/drawing/2014/main" id="{508EC3BD-13AA-396C-2226-4463B46DD5E7}"/>
                  </a:ext>
                </a:extLst>
              </p:cNvPr>
              <p:cNvPicPr/>
              <p:nvPr/>
            </p:nvPicPr>
            <p:blipFill>
              <a:blip r:embed="rId36"/>
              <a:stretch>
                <a:fillRect/>
              </a:stretch>
            </p:blipFill>
            <p:spPr>
              <a:xfrm>
                <a:off x="4554091" y="2139035"/>
                <a:ext cx="128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0" name="Freihand 49">
                <a:extLst>
                  <a:ext uri="{FF2B5EF4-FFF2-40B4-BE49-F238E27FC236}">
                    <a16:creationId xmlns:a16="http://schemas.microsoft.com/office/drawing/2014/main" id="{92D7ADB2-D998-EF68-D548-0DEBF237A528}"/>
                  </a:ext>
                </a:extLst>
              </p14:cNvPr>
              <p14:cNvContentPartPr/>
              <p14:nvPr/>
            </p14:nvContentPartPr>
            <p14:xfrm>
              <a:off x="5071051" y="1997195"/>
              <a:ext cx="59760" cy="16200"/>
            </p14:xfrm>
          </p:contentPart>
        </mc:Choice>
        <mc:Fallback xmlns="">
          <p:pic>
            <p:nvPicPr>
              <p:cNvPr id="50" name="Freihand 49">
                <a:extLst>
                  <a:ext uri="{FF2B5EF4-FFF2-40B4-BE49-F238E27FC236}">
                    <a16:creationId xmlns:a16="http://schemas.microsoft.com/office/drawing/2014/main" id="{92D7ADB2-D998-EF68-D548-0DEBF237A528}"/>
                  </a:ext>
                </a:extLst>
              </p:cNvPr>
              <p:cNvPicPr/>
              <p:nvPr/>
            </p:nvPicPr>
            <p:blipFill>
              <a:blip r:embed="rId38"/>
              <a:stretch>
                <a:fillRect/>
              </a:stretch>
            </p:blipFill>
            <p:spPr>
              <a:xfrm>
                <a:off x="5053411" y="1961555"/>
                <a:ext cx="95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Freihand 50">
                <a:extLst>
                  <a:ext uri="{FF2B5EF4-FFF2-40B4-BE49-F238E27FC236}">
                    <a16:creationId xmlns:a16="http://schemas.microsoft.com/office/drawing/2014/main" id="{DF23FB93-9E92-9D72-7C22-6D6FB15A450A}"/>
                  </a:ext>
                </a:extLst>
              </p14:cNvPr>
              <p14:cNvContentPartPr/>
              <p14:nvPr/>
            </p14:nvContentPartPr>
            <p14:xfrm>
              <a:off x="5808691" y="2081795"/>
              <a:ext cx="360" cy="360"/>
            </p14:xfrm>
          </p:contentPart>
        </mc:Choice>
        <mc:Fallback xmlns="">
          <p:pic>
            <p:nvPicPr>
              <p:cNvPr id="51" name="Freihand 50">
                <a:extLst>
                  <a:ext uri="{FF2B5EF4-FFF2-40B4-BE49-F238E27FC236}">
                    <a16:creationId xmlns:a16="http://schemas.microsoft.com/office/drawing/2014/main" id="{DF23FB93-9E92-9D72-7C22-6D6FB15A450A}"/>
                  </a:ext>
                </a:extLst>
              </p:cNvPr>
              <p:cNvPicPr/>
              <p:nvPr/>
            </p:nvPicPr>
            <p:blipFill>
              <a:blip r:embed="rId40"/>
              <a:stretch>
                <a:fillRect/>
              </a:stretch>
            </p:blipFill>
            <p:spPr>
              <a:xfrm>
                <a:off x="5791051" y="2046155"/>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Freihand 51">
                <a:extLst>
                  <a:ext uri="{FF2B5EF4-FFF2-40B4-BE49-F238E27FC236}">
                    <a16:creationId xmlns:a16="http://schemas.microsoft.com/office/drawing/2014/main" id="{26DC8118-80BA-410F-2377-32D6329DD14D}"/>
                  </a:ext>
                </a:extLst>
              </p14:cNvPr>
              <p14:cNvContentPartPr/>
              <p14:nvPr/>
            </p14:nvContentPartPr>
            <p14:xfrm>
              <a:off x="6167251" y="3242435"/>
              <a:ext cx="110880" cy="124200"/>
            </p14:xfrm>
          </p:contentPart>
        </mc:Choice>
        <mc:Fallback xmlns="">
          <p:pic>
            <p:nvPicPr>
              <p:cNvPr id="52" name="Freihand 51">
                <a:extLst>
                  <a:ext uri="{FF2B5EF4-FFF2-40B4-BE49-F238E27FC236}">
                    <a16:creationId xmlns:a16="http://schemas.microsoft.com/office/drawing/2014/main" id="{26DC8118-80BA-410F-2377-32D6329DD14D}"/>
                  </a:ext>
                </a:extLst>
              </p:cNvPr>
              <p:cNvPicPr/>
              <p:nvPr/>
            </p:nvPicPr>
            <p:blipFill>
              <a:blip r:embed="rId42"/>
              <a:stretch>
                <a:fillRect/>
              </a:stretch>
            </p:blipFill>
            <p:spPr>
              <a:xfrm>
                <a:off x="6149251" y="3206435"/>
                <a:ext cx="146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3" name="Freihand 52">
                <a:extLst>
                  <a:ext uri="{FF2B5EF4-FFF2-40B4-BE49-F238E27FC236}">
                    <a16:creationId xmlns:a16="http://schemas.microsoft.com/office/drawing/2014/main" id="{2A957FDE-991A-F1CD-50B1-AA3671CDDA87}"/>
                  </a:ext>
                </a:extLst>
              </p14:cNvPr>
              <p14:cNvContentPartPr/>
              <p14:nvPr/>
            </p14:nvContentPartPr>
            <p14:xfrm>
              <a:off x="5732011" y="3726275"/>
              <a:ext cx="120240" cy="91800"/>
            </p14:xfrm>
          </p:contentPart>
        </mc:Choice>
        <mc:Fallback xmlns="">
          <p:pic>
            <p:nvPicPr>
              <p:cNvPr id="53" name="Freihand 52">
                <a:extLst>
                  <a:ext uri="{FF2B5EF4-FFF2-40B4-BE49-F238E27FC236}">
                    <a16:creationId xmlns:a16="http://schemas.microsoft.com/office/drawing/2014/main" id="{2A957FDE-991A-F1CD-50B1-AA3671CDDA87}"/>
                  </a:ext>
                </a:extLst>
              </p:cNvPr>
              <p:cNvPicPr/>
              <p:nvPr/>
            </p:nvPicPr>
            <p:blipFill>
              <a:blip r:embed="rId44"/>
              <a:stretch>
                <a:fillRect/>
              </a:stretch>
            </p:blipFill>
            <p:spPr>
              <a:xfrm>
                <a:off x="5714371" y="3690635"/>
                <a:ext cx="155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Freihand 53">
                <a:extLst>
                  <a:ext uri="{FF2B5EF4-FFF2-40B4-BE49-F238E27FC236}">
                    <a16:creationId xmlns:a16="http://schemas.microsoft.com/office/drawing/2014/main" id="{09EC27EA-A434-7C89-0B63-3D375DE2E41B}"/>
                  </a:ext>
                </a:extLst>
              </p14:cNvPr>
              <p14:cNvContentPartPr/>
              <p14:nvPr/>
            </p14:nvContentPartPr>
            <p14:xfrm>
              <a:off x="6302971" y="4364195"/>
              <a:ext cx="13680" cy="88920"/>
            </p14:xfrm>
          </p:contentPart>
        </mc:Choice>
        <mc:Fallback xmlns="">
          <p:pic>
            <p:nvPicPr>
              <p:cNvPr id="54" name="Freihand 53">
                <a:extLst>
                  <a:ext uri="{FF2B5EF4-FFF2-40B4-BE49-F238E27FC236}">
                    <a16:creationId xmlns:a16="http://schemas.microsoft.com/office/drawing/2014/main" id="{09EC27EA-A434-7C89-0B63-3D375DE2E41B}"/>
                  </a:ext>
                </a:extLst>
              </p:cNvPr>
              <p:cNvPicPr/>
              <p:nvPr/>
            </p:nvPicPr>
            <p:blipFill>
              <a:blip r:embed="rId46"/>
              <a:stretch>
                <a:fillRect/>
              </a:stretch>
            </p:blipFill>
            <p:spPr>
              <a:xfrm>
                <a:off x="6285331" y="4328195"/>
                <a:ext cx="49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Freihand 54">
                <a:extLst>
                  <a:ext uri="{FF2B5EF4-FFF2-40B4-BE49-F238E27FC236}">
                    <a16:creationId xmlns:a16="http://schemas.microsoft.com/office/drawing/2014/main" id="{1EA3BDD7-E5E8-6D2C-E2D2-9709378BF00D}"/>
                  </a:ext>
                </a:extLst>
              </p14:cNvPr>
              <p14:cNvContentPartPr/>
              <p14:nvPr/>
            </p14:nvContentPartPr>
            <p14:xfrm>
              <a:off x="5793571" y="4894115"/>
              <a:ext cx="18000" cy="41760"/>
            </p14:xfrm>
          </p:contentPart>
        </mc:Choice>
        <mc:Fallback xmlns="">
          <p:pic>
            <p:nvPicPr>
              <p:cNvPr id="55" name="Freihand 54">
                <a:extLst>
                  <a:ext uri="{FF2B5EF4-FFF2-40B4-BE49-F238E27FC236}">
                    <a16:creationId xmlns:a16="http://schemas.microsoft.com/office/drawing/2014/main" id="{1EA3BDD7-E5E8-6D2C-E2D2-9709378BF00D}"/>
                  </a:ext>
                </a:extLst>
              </p:cNvPr>
              <p:cNvPicPr/>
              <p:nvPr/>
            </p:nvPicPr>
            <p:blipFill>
              <a:blip r:embed="rId48"/>
              <a:stretch>
                <a:fillRect/>
              </a:stretch>
            </p:blipFill>
            <p:spPr>
              <a:xfrm>
                <a:off x="5775571" y="4858475"/>
                <a:ext cx="53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6" name="Freihand 55">
                <a:extLst>
                  <a:ext uri="{FF2B5EF4-FFF2-40B4-BE49-F238E27FC236}">
                    <a16:creationId xmlns:a16="http://schemas.microsoft.com/office/drawing/2014/main" id="{725587F8-7D3F-0614-3AAD-4E5D0B38B8DF}"/>
                  </a:ext>
                </a:extLst>
              </p14:cNvPr>
              <p14:cNvContentPartPr/>
              <p14:nvPr/>
            </p14:nvContentPartPr>
            <p14:xfrm>
              <a:off x="5337091" y="5037395"/>
              <a:ext cx="11160" cy="3240"/>
            </p14:xfrm>
          </p:contentPart>
        </mc:Choice>
        <mc:Fallback xmlns="">
          <p:pic>
            <p:nvPicPr>
              <p:cNvPr id="56" name="Freihand 55">
                <a:extLst>
                  <a:ext uri="{FF2B5EF4-FFF2-40B4-BE49-F238E27FC236}">
                    <a16:creationId xmlns:a16="http://schemas.microsoft.com/office/drawing/2014/main" id="{725587F8-7D3F-0614-3AAD-4E5D0B38B8DF}"/>
                  </a:ext>
                </a:extLst>
              </p:cNvPr>
              <p:cNvPicPr/>
              <p:nvPr/>
            </p:nvPicPr>
            <p:blipFill>
              <a:blip r:embed="rId50"/>
              <a:stretch>
                <a:fillRect/>
              </a:stretch>
            </p:blipFill>
            <p:spPr>
              <a:xfrm>
                <a:off x="5319091" y="5001395"/>
                <a:ext cx="46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7" name="Freihand 56">
                <a:extLst>
                  <a:ext uri="{FF2B5EF4-FFF2-40B4-BE49-F238E27FC236}">
                    <a16:creationId xmlns:a16="http://schemas.microsoft.com/office/drawing/2014/main" id="{5A803011-0AEE-0FDC-DB6F-729F1242F2D5}"/>
                  </a:ext>
                </a:extLst>
              </p14:cNvPr>
              <p14:cNvContentPartPr/>
              <p14:nvPr/>
            </p14:nvContentPartPr>
            <p14:xfrm>
              <a:off x="4433491" y="4466795"/>
              <a:ext cx="37800" cy="74520"/>
            </p14:xfrm>
          </p:contentPart>
        </mc:Choice>
        <mc:Fallback xmlns="">
          <p:pic>
            <p:nvPicPr>
              <p:cNvPr id="57" name="Freihand 56">
                <a:extLst>
                  <a:ext uri="{FF2B5EF4-FFF2-40B4-BE49-F238E27FC236}">
                    <a16:creationId xmlns:a16="http://schemas.microsoft.com/office/drawing/2014/main" id="{5A803011-0AEE-0FDC-DB6F-729F1242F2D5}"/>
                  </a:ext>
                </a:extLst>
              </p:cNvPr>
              <p:cNvPicPr/>
              <p:nvPr/>
            </p:nvPicPr>
            <p:blipFill>
              <a:blip r:embed="rId52"/>
              <a:stretch>
                <a:fillRect/>
              </a:stretch>
            </p:blipFill>
            <p:spPr>
              <a:xfrm>
                <a:off x="4415491" y="4430795"/>
                <a:ext cx="73440" cy="146160"/>
              </a:xfrm>
              <a:prstGeom prst="rect">
                <a:avLst/>
              </a:prstGeom>
            </p:spPr>
          </p:pic>
        </mc:Fallback>
      </mc:AlternateContent>
      <p:cxnSp>
        <p:nvCxnSpPr>
          <p:cNvPr id="22" name="Gerade Verbindung mit Pfeil 21">
            <a:extLst>
              <a:ext uri="{FF2B5EF4-FFF2-40B4-BE49-F238E27FC236}">
                <a16:creationId xmlns:a16="http://schemas.microsoft.com/office/drawing/2014/main" id="{9824E359-5340-8BD3-1E4A-464EE7457E30}"/>
              </a:ext>
            </a:extLst>
          </p:cNvPr>
          <p:cNvCxnSpPr>
            <a:cxnSpLocks/>
          </p:cNvCxnSpPr>
          <p:nvPr/>
        </p:nvCxnSpPr>
        <p:spPr>
          <a:xfrm flipH="1">
            <a:off x="3322555" y="4720833"/>
            <a:ext cx="1646892" cy="12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127A4CA8-4FD1-C2BE-603B-0534403B4C49}"/>
              </a:ext>
            </a:extLst>
          </p:cNvPr>
          <p:cNvCxnSpPr>
            <a:cxnSpLocks/>
          </p:cNvCxnSpPr>
          <p:nvPr/>
        </p:nvCxnSpPr>
        <p:spPr>
          <a:xfrm flipH="1">
            <a:off x="5041854" y="1682764"/>
            <a:ext cx="544717" cy="1197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72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68FEC869-037B-61FF-195F-8B2183E8417E}"/>
              </a:ext>
            </a:extLst>
          </p:cNvPr>
          <p:cNvGraphicFramePr>
            <a:graphicFrameLocks noGrp="1"/>
          </p:cNvGraphicFramePr>
          <p:nvPr>
            <p:extLst>
              <p:ext uri="{D42A27DB-BD31-4B8C-83A1-F6EECF244321}">
                <p14:modId xmlns:p14="http://schemas.microsoft.com/office/powerpoint/2010/main" val="1647035995"/>
              </p:ext>
            </p:extLst>
          </p:nvPr>
        </p:nvGraphicFramePr>
        <p:xfrm>
          <a:off x="680449" y="437731"/>
          <a:ext cx="1866900" cy="368300"/>
        </p:xfrm>
        <a:graphic>
          <a:graphicData uri="http://schemas.openxmlformats.org/drawingml/2006/table">
            <a:tbl>
              <a:tblPr>
                <a:tableStyleId>{5940675A-B579-460E-94D1-54222C63F5DA}</a:tableStyleId>
              </a:tblPr>
              <a:tblGrid>
                <a:gridCol w="1866900">
                  <a:extLst>
                    <a:ext uri="{9D8B030D-6E8A-4147-A177-3AD203B41FA5}">
                      <a16:colId xmlns:a16="http://schemas.microsoft.com/office/drawing/2014/main" val="2804486370"/>
                    </a:ext>
                  </a:extLst>
                </a:gridCol>
              </a:tblGrid>
              <a:tr h="184150">
                <a:tc>
                  <a:txBody>
                    <a:bodyPr/>
                    <a:lstStyle/>
                    <a:p>
                      <a:pPr algn="l" rtl="0" fontAlgn="ctr"/>
                      <a:r>
                        <a:rPr lang="de-CH" sz="900" b="0" u="none" strike="noStrike" dirty="0">
                          <a:solidFill>
                            <a:srgbClr val="000000"/>
                          </a:solidFill>
                          <a:effectLst/>
                        </a:rPr>
                        <a:t>Anrichteregel 2:</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94941721"/>
                  </a:ext>
                </a:extLst>
              </a:tr>
              <a:tr h="184150">
                <a:tc>
                  <a:txBody>
                    <a:bodyPr/>
                    <a:lstStyle/>
                    <a:p>
                      <a:pPr algn="r" rtl="0" fontAlgn="ctr"/>
                      <a:r>
                        <a:rPr lang="de-DE" sz="900" b="0" i="0" u="none" strike="noStrike" dirty="0">
                          <a:solidFill>
                            <a:srgbClr val="000000"/>
                          </a:solidFill>
                          <a:effectLst/>
                          <a:latin typeface="Calibri" panose="020F0502020204030204" pitchFamily="34" charset="0"/>
                        </a:rPr>
                        <a:t>Verschiedene Texturen</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63667941"/>
                  </a:ext>
                </a:extLst>
              </a:tr>
            </a:tbl>
          </a:graphicData>
        </a:graphic>
      </p:graphicFrame>
      <p:graphicFrame>
        <p:nvGraphicFramePr>
          <p:cNvPr id="4" name="Tabelle 3">
            <a:extLst>
              <a:ext uri="{FF2B5EF4-FFF2-40B4-BE49-F238E27FC236}">
                <a16:creationId xmlns:a16="http://schemas.microsoft.com/office/drawing/2014/main" id="{DE5F1AC1-D72B-928B-B60F-005C12D8A7D6}"/>
              </a:ext>
            </a:extLst>
          </p:cNvPr>
          <p:cNvGraphicFramePr>
            <a:graphicFrameLocks noGrp="1"/>
          </p:cNvGraphicFramePr>
          <p:nvPr>
            <p:extLst>
              <p:ext uri="{D42A27DB-BD31-4B8C-83A1-F6EECF244321}">
                <p14:modId xmlns:p14="http://schemas.microsoft.com/office/powerpoint/2010/main" val="1806592848"/>
              </p:ext>
            </p:extLst>
          </p:nvPr>
        </p:nvGraphicFramePr>
        <p:xfrm>
          <a:off x="680449" y="2180868"/>
          <a:ext cx="1866900" cy="552450"/>
        </p:xfrm>
        <a:graphic>
          <a:graphicData uri="http://schemas.openxmlformats.org/drawingml/2006/table">
            <a:tbl>
              <a:tblPr>
                <a:tableStyleId>{5940675A-B579-460E-94D1-54222C63F5DA}</a:tableStyleId>
              </a:tblPr>
              <a:tblGrid>
                <a:gridCol w="1866900">
                  <a:extLst>
                    <a:ext uri="{9D8B030D-6E8A-4147-A177-3AD203B41FA5}">
                      <a16:colId xmlns:a16="http://schemas.microsoft.com/office/drawing/2014/main" val="3382849575"/>
                    </a:ext>
                  </a:extLst>
                </a:gridCol>
              </a:tblGrid>
              <a:tr h="184150">
                <a:tc>
                  <a:txBody>
                    <a:bodyPr/>
                    <a:lstStyle/>
                    <a:p>
                      <a:pPr algn="l" rtl="0" fontAlgn="ctr"/>
                      <a:r>
                        <a:rPr lang="de-CH" sz="900" b="0" u="none" strike="noStrike" dirty="0">
                          <a:solidFill>
                            <a:srgbClr val="000000"/>
                          </a:solidFill>
                          <a:effectLst/>
                        </a:rPr>
                        <a:t>Schupfnudeln                                R</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60086098"/>
                  </a:ext>
                </a:extLst>
              </a:tr>
              <a:tr h="184150">
                <a:tc>
                  <a:txBody>
                    <a:bodyPr/>
                    <a:lstStyle/>
                    <a:p>
                      <a:pPr algn="l" rtl="0" fontAlgn="ctr"/>
                      <a:r>
                        <a:rPr lang="de-CH" sz="900" b="0" u="none" strike="noStrike" dirty="0">
                          <a:solidFill>
                            <a:srgbClr val="000000"/>
                          </a:solidFill>
                          <a:effectLst/>
                        </a:rPr>
                        <a:t>Gemüse als Spiegel</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59002861"/>
                  </a:ext>
                </a:extLst>
              </a:tr>
              <a:tr h="184150">
                <a:tc>
                  <a:txBody>
                    <a:bodyPr/>
                    <a:lstStyle/>
                    <a:p>
                      <a:pPr algn="l" rtl="0" fontAlgn="ctr"/>
                      <a:r>
                        <a:rPr lang="de-CH" sz="900" b="0" u="none" strike="noStrike" dirty="0" err="1">
                          <a:solidFill>
                            <a:srgbClr val="000000"/>
                          </a:solidFill>
                          <a:effectLst/>
                        </a:rPr>
                        <a:t>Karamelisierte</a:t>
                      </a:r>
                      <a:r>
                        <a:rPr lang="de-CH" sz="900" b="0" u="none" strike="noStrike" dirty="0">
                          <a:solidFill>
                            <a:srgbClr val="000000"/>
                          </a:solidFill>
                          <a:effectLst/>
                        </a:rPr>
                        <a:t> Karotten             104</a:t>
                      </a:r>
                      <a:endParaRPr lang="de-CH"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26586012"/>
                  </a:ext>
                </a:extLst>
              </a:tr>
            </a:tbl>
          </a:graphicData>
        </a:graphic>
      </p:graphicFrame>
      <p:grpSp>
        <p:nvGrpSpPr>
          <p:cNvPr id="11" name="Gruppieren 10">
            <a:extLst>
              <a:ext uri="{FF2B5EF4-FFF2-40B4-BE49-F238E27FC236}">
                <a16:creationId xmlns:a16="http://schemas.microsoft.com/office/drawing/2014/main" id="{7B3B3AF3-ED34-851D-8E86-B09BEF87708D}"/>
              </a:ext>
            </a:extLst>
          </p:cNvPr>
          <p:cNvGrpSpPr/>
          <p:nvPr/>
        </p:nvGrpSpPr>
        <p:grpSpPr>
          <a:xfrm>
            <a:off x="3322554" y="1227433"/>
            <a:ext cx="4530903" cy="4530903"/>
            <a:chOff x="3339100" y="1174331"/>
            <a:chExt cx="4530903" cy="4530903"/>
          </a:xfrm>
        </p:grpSpPr>
        <p:sp>
          <p:nvSpPr>
            <p:cNvPr id="5" name="Ellipse 4">
              <a:extLst>
                <a:ext uri="{FF2B5EF4-FFF2-40B4-BE49-F238E27FC236}">
                  <a16:creationId xmlns:a16="http://schemas.microsoft.com/office/drawing/2014/main" id="{1E32FB2F-7221-D5D4-E915-7FA854B90CAD}"/>
                </a:ext>
              </a:extLst>
            </p:cNvPr>
            <p:cNvSpPr/>
            <p:nvPr/>
          </p:nvSpPr>
          <p:spPr>
            <a:xfrm>
              <a:off x="3339100" y="1174331"/>
              <a:ext cx="4530903" cy="4530903"/>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Ellipse 5">
              <a:extLst>
                <a:ext uri="{FF2B5EF4-FFF2-40B4-BE49-F238E27FC236}">
                  <a16:creationId xmlns:a16="http://schemas.microsoft.com/office/drawing/2014/main" id="{5935B07F-0BD9-06EC-DE10-D78A9546B1A3}"/>
                </a:ext>
              </a:extLst>
            </p:cNvPr>
            <p:cNvSpPr/>
            <p:nvPr/>
          </p:nvSpPr>
          <p:spPr>
            <a:xfrm>
              <a:off x="3893047" y="1717496"/>
              <a:ext cx="3423008" cy="342300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5" name="Sprechblase: oval 24">
            <a:extLst>
              <a:ext uri="{FF2B5EF4-FFF2-40B4-BE49-F238E27FC236}">
                <a16:creationId xmlns:a16="http://schemas.microsoft.com/office/drawing/2014/main" id="{88527778-26CF-C4B3-97AF-D97ADD7A15BF}"/>
              </a:ext>
            </a:extLst>
          </p:cNvPr>
          <p:cNvSpPr/>
          <p:nvPr/>
        </p:nvSpPr>
        <p:spPr>
          <a:xfrm>
            <a:off x="6934164" y="4975757"/>
            <a:ext cx="2444480" cy="1499467"/>
          </a:xfrm>
          <a:prstGeom prst="wedgeEllipseCallout">
            <a:avLst>
              <a:gd name="adj1" fmla="val -27663"/>
              <a:gd name="adj2" fmla="val -670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dirty="0"/>
              <a:t>Teller nicht überladen</a:t>
            </a:r>
          </a:p>
        </p:txBody>
      </p:sp>
      <p:cxnSp>
        <p:nvCxnSpPr>
          <p:cNvPr id="26" name="Gerade Verbindung mit Pfeil 25">
            <a:extLst>
              <a:ext uri="{FF2B5EF4-FFF2-40B4-BE49-F238E27FC236}">
                <a16:creationId xmlns:a16="http://schemas.microsoft.com/office/drawing/2014/main" id="{27FA39CF-4F11-B2A7-0B9D-C4F162A3F657}"/>
              </a:ext>
            </a:extLst>
          </p:cNvPr>
          <p:cNvCxnSpPr>
            <a:cxnSpLocks/>
            <a:endCxn id="25" idx="8"/>
          </p:cNvCxnSpPr>
          <p:nvPr/>
        </p:nvCxnSpPr>
        <p:spPr>
          <a:xfrm>
            <a:off x="7283455" y="4236395"/>
            <a:ext cx="196732" cy="484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Sprechblase: oval 32">
            <a:extLst>
              <a:ext uri="{FF2B5EF4-FFF2-40B4-BE49-F238E27FC236}">
                <a16:creationId xmlns:a16="http://schemas.microsoft.com/office/drawing/2014/main" id="{74D93E14-4FCE-9FF0-9AEB-42784898489A}"/>
              </a:ext>
            </a:extLst>
          </p:cNvPr>
          <p:cNvSpPr/>
          <p:nvPr/>
        </p:nvSpPr>
        <p:spPr>
          <a:xfrm>
            <a:off x="7473790" y="1574153"/>
            <a:ext cx="2106203" cy="1334361"/>
          </a:xfrm>
          <a:prstGeom prst="wedgeEllipseCallout">
            <a:avLst>
              <a:gd name="adj1" fmla="val -48151"/>
              <a:gd name="adj2" fmla="val 454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Gemüse als Spiegel</a:t>
            </a:r>
          </a:p>
        </p:txBody>
      </p:sp>
      <p:sp>
        <p:nvSpPr>
          <p:cNvPr id="15" name="Textfeld 14">
            <a:extLst>
              <a:ext uri="{FF2B5EF4-FFF2-40B4-BE49-F238E27FC236}">
                <a16:creationId xmlns:a16="http://schemas.microsoft.com/office/drawing/2014/main" id="{3EBDCE90-4950-267B-510E-EB204B9AA399}"/>
              </a:ext>
            </a:extLst>
          </p:cNvPr>
          <p:cNvSpPr txBox="1"/>
          <p:nvPr/>
        </p:nvSpPr>
        <p:spPr>
          <a:xfrm>
            <a:off x="527356" y="6276779"/>
            <a:ext cx="6551537" cy="276999"/>
          </a:xfrm>
          <a:prstGeom prst="rect">
            <a:avLst/>
          </a:prstGeom>
          <a:noFill/>
        </p:spPr>
        <p:txBody>
          <a:bodyPr wrap="square">
            <a:spAutoFit/>
          </a:bodyPr>
          <a:lstStyle/>
          <a:p>
            <a:r>
              <a:rPr lang="de-CH" sz="1200" dirty="0">
                <a:hlinkClick r:id="rId2">
                  <a:extLst>
                    <a:ext uri="{A12FA001-AC4F-418D-AE19-62706E023703}">
                      <ahyp:hlinkClr xmlns:ahyp="http://schemas.microsoft.com/office/drawing/2018/hyperlinkcolor" val="tx"/>
                    </a:ext>
                  </a:extLst>
                </a:hlinkClick>
              </a:rPr>
              <a:t>Anrichtetipps | Pürees Anrichten | Schön Anrichten | Pürees ziehen - YouTube</a:t>
            </a:r>
            <a:endParaRPr lang="de-CH" sz="1200" dirty="0"/>
          </a:p>
        </p:txBody>
      </p:sp>
      <p:sp>
        <p:nvSpPr>
          <p:cNvPr id="28" name="Textfeld 27">
            <a:extLst>
              <a:ext uri="{FF2B5EF4-FFF2-40B4-BE49-F238E27FC236}">
                <a16:creationId xmlns:a16="http://schemas.microsoft.com/office/drawing/2014/main" id="{BC7A6A23-43BF-042D-D22A-B6DF9EE25EFC}"/>
              </a:ext>
            </a:extLst>
          </p:cNvPr>
          <p:cNvSpPr txBox="1"/>
          <p:nvPr/>
        </p:nvSpPr>
        <p:spPr>
          <a:xfrm>
            <a:off x="526165" y="6452803"/>
            <a:ext cx="1892357" cy="276999"/>
          </a:xfrm>
          <a:prstGeom prst="rect">
            <a:avLst/>
          </a:prstGeom>
          <a:noFill/>
        </p:spPr>
        <p:txBody>
          <a:bodyPr wrap="square">
            <a:spAutoFit/>
          </a:bodyPr>
          <a:lstStyle/>
          <a:p>
            <a:r>
              <a:rPr lang="de-CH" sz="1200" dirty="0">
                <a:hlinkClick r:id="rId3">
                  <a:extLst>
                    <a:ext uri="{A12FA001-AC4F-418D-AE19-62706E023703}">
                      <ahyp:hlinkClr xmlns:ahyp="http://schemas.microsoft.com/office/drawing/2018/hyperlinkcolor" val="tx"/>
                    </a:ext>
                  </a:extLst>
                </a:hlinkClick>
              </a:rPr>
              <a:t>Dessertteller dekorieren</a:t>
            </a:r>
            <a:endParaRPr lang="de-CH" sz="1200" dirty="0"/>
          </a:p>
        </p:txBody>
      </p:sp>
      <p:sp>
        <p:nvSpPr>
          <p:cNvPr id="10" name="Sprechblase: oval 9">
            <a:extLst>
              <a:ext uri="{FF2B5EF4-FFF2-40B4-BE49-F238E27FC236}">
                <a16:creationId xmlns:a16="http://schemas.microsoft.com/office/drawing/2014/main" id="{ED123FDD-6F77-28E0-285E-D656FE800098}"/>
              </a:ext>
            </a:extLst>
          </p:cNvPr>
          <p:cNvSpPr/>
          <p:nvPr/>
        </p:nvSpPr>
        <p:spPr>
          <a:xfrm>
            <a:off x="5502255" y="400278"/>
            <a:ext cx="2106203" cy="1499467"/>
          </a:xfrm>
          <a:prstGeom prst="wedgeEllipseCallout">
            <a:avLst>
              <a:gd name="adj1" fmla="val -48361"/>
              <a:gd name="adj2" fmla="val 351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Sauce und knusprig gebratene Schupfnudeln</a:t>
            </a:r>
          </a:p>
        </p:txBody>
      </p:sp>
      <p:cxnSp>
        <p:nvCxnSpPr>
          <p:cNvPr id="35" name="Gerade Verbindung mit Pfeil 34">
            <a:extLst>
              <a:ext uri="{FF2B5EF4-FFF2-40B4-BE49-F238E27FC236}">
                <a16:creationId xmlns:a16="http://schemas.microsoft.com/office/drawing/2014/main" id="{3C46C82A-D9F3-9D97-1E04-A7EE8471129E}"/>
              </a:ext>
            </a:extLst>
          </p:cNvPr>
          <p:cNvCxnSpPr>
            <a:cxnSpLocks/>
          </p:cNvCxnSpPr>
          <p:nvPr/>
        </p:nvCxnSpPr>
        <p:spPr>
          <a:xfrm flipV="1">
            <a:off x="6848565" y="2825947"/>
            <a:ext cx="729162" cy="38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38" name="Freihand 37">
                <a:extLst>
                  <a:ext uri="{FF2B5EF4-FFF2-40B4-BE49-F238E27FC236}">
                    <a16:creationId xmlns:a16="http://schemas.microsoft.com/office/drawing/2014/main" id="{710CDD6B-F076-4962-E5F3-6B1232E0D39F}"/>
                  </a:ext>
                </a:extLst>
              </p14:cNvPr>
              <p14:cNvContentPartPr/>
              <p14:nvPr/>
            </p14:nvContentPartPr>
            <p14:xfrm rot="20569505">
              <a:off x="4550024" y="2264058"/>
              <a:ext cx="2313934" cy="2095851"/>
            </p14:xfrm>
          </p:contentPart>
        </mc:Choice>
        <mc:Fallback xmlns="">
          <p:pic>
            <p:nvPicPr>
              <p:cNvPr id="38" name="Freihand 37">
                <a:extLst>
                  <a:ext uri="{FF2B5EF4-FFF2-40B4-BE49-F238E27FC236}">
                    <a16:creationId xmlns:a16="http://schemas.microsoft.com/office/drawing/2014/main" id="{710CDD6B-F076-4962-E5F3-6B1232E0D39F}"/>
                  </a:ext>
                </a:extLst>
              </p:cNvPr>
              <p:cNvPicPr/>
              <p:nvPr/>
            </p:nvPicPr>
            <p:blipFill>
              <a:blip r:embed="rId6"/>
              <a:stretch>
                <a:fillRect/>
              </a:stretch>
            </p:blipFill>
            <p:spPr>
              <a:xfrm rot="20569505">
                <a:off x="4514381" y="2192060"/>
                <a:ext cx="2385581" cy="2239486"/>
              </a:xfrm>
              <a:prstGeom prst="rect">
                <a:avLst/>
              </a:prstGeom>
            </p:spPr>
          </p:pic>
        </mc:Fallback>
      </mc:AlternateContent>
      <p:grpSp>
        <p:nvGrpSpPr>
          <p:cNvPr id="37" name="Gruppieren 36">
            <a:extLst>
              <a:ext uri="{FF2B5EF4-FFF2-40B4-BE49-F238E27FC236}">
                <a16:creationId xmlns:a16="http://schemas.microsoft.com/office/drawing/2014/main" id="{0D1A4E64-619F-DA82-6D6D-ECD135F14930}"/>
              </a:ext>
            </a:extLst>
          </p:cNvPr>
          <p:cNvGrpSpPr/>
          <p:nvPr/>
        </p:nvGrpSpPr>
        <p:grpSpPr>
          <a:xfrm>
            <a:off x="4853824" y="2402863"/>
            <a:ext cx="1815107" cy="2001310"/>
            <a:chOff x="4232050" y="2451318"/>
            <a:chExt cx="1815107" cy="2001310"/>
          </a:xfrm>
        </p:grpSpPr>
        <p:sp>
          <p:nvSpPr>
            <p:cNvPr id="13" name="Ellipse 12">
              <a:extLst>
                <a:ext uri="{FF2B5EF4-FFF2-40B4-BE49-F238E27FC236}">
                  <a16:creationId xmlns:a16="http://schemas.microsoft.com/office/drawing/2014/main" id="{578CDC62-C4B5-D5D6-B23D-48938EB2E587}"/>
                </a:ext>
              </a:extLst>
            </p:cNvPr>
            <p:cNvSpPr/>
            <p:nvPr/>
          </p:nvSpPr>
          <p:spPr>
            <a:xfrm rot="20243300">
              <a:off x="4564421" y="2514062"/>
              <a:ext cx="277033" cy="1401126"/>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4" name="Gruppieren 33">
              <a:extLst>
                <a:ext uri="{FF2B5EF4-FFF2-40B4-BE49-F238E27FC236}">
                  <a16:creationId xmlns:a16="http://schemas.microsoft.com/office/drawing/2014/main" id="{DEA4B2B2-18BF-4F10-20E2-805F8DDB3FCA}"/>
                </a:ext>
              </a:extLst>
            </p:cNvPr>
            <p:cNvGrpSpPr/>
            <p:nvPr/>
          </p:nvGrpSpPr>
          <p:grpSpPr>
            <a:xfrm>
              <a:off x="4232050" y="2451318"/>
              <a:ext cx="1815107" cy="2001310"/>
              <a:chOff x="5294881" y="2268673"/>
              <a:chExt cx="1815107" cy="2001310"/>
            </a:xfrm>
          </p:grpSpPr>
          <p:sp>
            <p:nvSpPr>
              <p:cNvPr id="2" name="Ellipse 1">
                <a:extLst>
                  <a:ext uri="{FF2B5EF4-FFF2-40B4-BE49-F238E27FC236}">
                    <a16:creationId xmlns:a16="http://schemas.microsoft.com/office/drawing/2014/main" id="{7F764646-AB4C-1756-D133-AEB6DBCC4EF2}"/>
                  </a:ext>
                </a:extLst>
              </p:cNvPr>
              <p:cNvSpPr/>
              <p:nvPr/>
            </p:nvSpPr>
            <p:spPr>
              <a:xfrm rot="1257318">
                <a:off x="5294881" y="2307709"/>
                <a:ext cx="277033" cy="1401126"/>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a:extLst>
                  <a:ext uri="{FF2B5EF4-FFF2-40B4-BE49-F238E27FC236}">
                    <a16:creationId xmlns:a16="http://schemas.microsoft.com/office/drawing/2014/main" id="{920A7F82-D01C-7D91-B75A-0B27F979AA1F}"/>
                  </a:ext>
                </a:extLst>
              </p:cNvPr>
              <p:cNvSpPr/>
              <p:nvPr/>
            </p:nvSpPr>
            <p:spPr>
              <a:xfrm rot="1210448">
                <a:off x="5599681" y="2612509"/>
                <a:ext cx="277033" cy="1401126"/>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llipse 17">
                <a:extLst>
                  <a:ext uri="{FF2B5EF4-FFF2-40B4-BE49-F238E27FC236}">
                    <a16:creationId xmlns:a16="http://schemas.microsoft.com/office/drawing/2014/main" id="{6B2ED65F-E719-559E-9088-98136571BD10}"/>
                  </a:ext>
                </a:extLst>
              </p:cNvPr>
              <p:cNvSpPr/>
              <p:nvPr/>
            </p:nvSpPr>
            <p:spPr>
              <a:xfrm rot="3286787">
                <a:off x="6070087" y="2658132"/>
                <a:ext cx="277033" cy="1401126"/>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Ellipse 18">
                <a:extLst>
                  <a:ext uri="{FF2B5EF4-FFF2-40B4-BE49-F238E27FC236}">
                    <a16:creationId xmlns:a16="http://schemas.microsoft.com/office/drawing/2014/main" id="{56398111-2D07-C185-FBB6-07C24AE0B611}"/>
                  </a:ext>
                </a:extLst>
              </p:cNvPr>
              <p:cNvSpPr/>
              <p:nvPr/>
            </p:nvSpPr>
            <p:spPr>
              <a:xfrm>
                <a:off x="6118508" y="2268673"/>
                <a:ext cx="277033" cy="1401126"/>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Ellipse 30">
                <a:extLst>
                  <a:ext uri="{FF2B5EF4-FFF2-40B4-BE49-F238E27FC236}">
                    <a16:creationId xmlns:a16="http://schemas.microsoft.com/office/drawing/2014/main" id="{9E709844-E33C-ECDC-7D34-D0C8323A1D85}"/>
                  </a:ext>
                </a:extLst>
              </p:cNvPr>
              <p:cNvSpPr/>
              <p:nvPr/>
            </p:nvSpPr>
            <p:spPr>
              <a:xfrm rot="19215246">
                <a:off x="6077655" y="2868857"/>
                <a:ext cx="277033" cy="1401126"/>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Ellipse 31">
                <a:extLst>
                  <a:ext uri="{FF2B5EF4-FFF2-40B4-BE49-F238E27FC236}">
                    <a16:creationId xmlns:a16="http://schemas.microsoft.com/office/drawing/2014/main" id="{7878B608-C60D-BDBD-2992-D25B024E2DE4}"/>
                  </a:ext>
                </a:extLst>
              </p:cNvPr>
              <p:cNvSpPr/>
              <p:nvPr/>
            </p:nvSpPr>
            <p:spPr>
              <a:xfrm rot="6805265">
                <a:off x="6270908" y="2421073"/>
                <a:ext cx="277033" cy="1401126"/>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12" name="Gerade Verbindung mit Pfeil 11">
            <a:extLst>
              <a:ext uri="{FF2B5EF4-FFF2-40B4-BE49-F238E27FC236}">
                <a16:creationId xmlns:a16="http://schemas.microsoft.com/office/drawing/2014/main" id="{127A4CA8-4FD1-C2BE-603B-0534403B4C49}"/>
              </a:ext>
            </a:extLst>
          </p:cNvPr>
          <p:cNvCxnSpPr>
            <a:cxnSpLocks/>
            <a:endCxn id="10" idx="8"/>
          </p:cNvCxnSpPr>
          <p:nvPr/>
        </p:nvCxnSpPr>
        <p:spPr>
          <a:xfrm flipV="1">
            <a:off x="5142892" y="1676444"/>
            <a:ext cx="393884" cy="1002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93E61E7B-0B08-4A43-C5CB-4654EF58C634}"/>
              </a:ext>
            </a:extLst>
          </p:cNvPr>
          <p:cNvCxnSpPr>
            <a:cxnSpLocks/>
          </p:cNvCxnSpPr>
          <p:nvPr/>
        </p:nvCxnSpPr>
        <p:spPr>
          <a:xfrm flipV="1">
            <a:off x="5488654" y="1749312"/>
            <a:ext cx="24266" cy="81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07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 perfekte Teller“">
            <a:extLst>
              <a:ext uri="{FF2B5EF4-FFF2-40B4-BE49-F238E27FC236}">
                <a16:creationId xmlns:a16="http://schemas.microsoft.com/office/drawing/2014/main" id="{7AACBE64-1CD2-3235-586A-6C30CA35C3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51" r="23457"/>
          <a:stretch/>
        </p:blipFill>
        <p:spPr bwMode="auto">
          <a:xfrm>
            <a:off x="226031" y="374223"/>
            <a:ext cx="3292710" cy="350941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7147AE45-BE49-1B40-9DE2-66050D56F92D}"/>
              </a:ext>
            </a:extLst>
          </p:cNvPr>
          <p:cNvSpPr txBox="1"/>
          <p:nvPr/>
        </p:nvSpPr>
        <p:spPr>
          <a:xfrm>
            <a:off x="3801438" y="467313"/>
            <a:ext cx="5681610" cy="4524315"/>
          </a:xfrm>
          <a:prstGeom prst="rect">
            <a:avLst/>
          </a:prstGeom>
          <a:noFill/>
        </p:spPr>
        <p:txBody>
          <a:bodyPr wrap="square">
            <a:spAutoFit/>
          </a:bodyPr>
          <a:lstStyle/>
          <a:p>
            <a:r>
              <a:rPr lang="de-DE" sz="1800" b="0" i="0" u="none" strike="noStrike" dirty="0">
                <a:solidFill>
                  <a:srgbClr val="000000"/>
                </a:solidFill>
                <a:effectLst/>
                <a:latin typeface="Calibri" panose="020F0502020204030204" pitchFamily="34" charset="0"/>
              </a:rPr>
              <a:t>Gepflegte Trendküche</a:t>
            </a:r>
          </a:p>
          <a:p>
            <a:endParaRPr lang="de-DE" dirty="0">
              <a:solidFill>
                <a:srgbClr val="000000"/>
              </a:solidFill>
              <a:latin typeface="Calibri" panose="020F0502020204030204" pitchFamily="34" charset="0"/>
            </a:endParaRPr>
          </a:p>
          <a:p>
            <a:r>
              <a:rPr lang="de-DE" dirty="0">
                <a:solidFill>
                  <a:srgbClr val="000000"/>
                </a:solidFill>
                <a:latin typeface="Calibri" panose="020F0502020204030204" pitchFamily="34" charset="0"/>
              </a:rPr>
              <a:t>		=&gt; schön anrichten</a:t>
            </a:r>
          </a:p>
          <a:p>
            <a:r>
              <a:rPr lang="de-DE" sz="1800" b="0" i="0" u="none" strike="noStrike" dirty="0">
                <a:solidFill>
                  <a:srgbClr val="000000"/>
                </a:solidFill>
                <a:effectLst/>
                <a:latin typeface="Calibri" panose="020F0502020204030204" pitchFamily="34" charset="0"/>
              </a:rPr>
              <a:t>		=&gt; Garnituren einsetzen</a:t>
            </a:r>
          </a:p>
          <a:p>
            <a:r>
              <a:rPr lang="de-DE" dirty="0">
                <a:solidFill>
                  <a:srgbClr val="000000"/>
                </a:solidFill>
                <a:latin typeface="Calibri" panose="020F0502020204030204" pitchFamily="34" charset="0"/>
              </a:rPr>
              <a:t>		=&gt; Menüs mit Pfiff, persönliche Kreationen</a:t>
            </a:r>
            <a:endParaRPr lang="de-DE" sz="1800" b="0" i="0" u="none" strike="noStrike" dirty="0">
              <a:solidFill>
                <a:srgbClr val="000000"/>
              </a:solidFill>
              <a:effectLst/>
              <a:latin typeface="Calibri" panose="020F0502020204030204" pitchFamily="34" charset="0"/>
            </a:endParaRPr>
          </a:p>
          <a:p>
            <a:endParaRPr lang="de-DE" dirty="0">
              <a:solidFill>
                <a:srgbClr val="000000"/>
              </a:solidFill>
              <a:latin typeface="Calibri" panose="020F0502020204030204" pitchFamily="34" charset="0"/>
            </a:endParaRPr>
          </a:p>
          <a:p>
            <a:r>
              <a:rPr lang="de-DE" sz="1800" b="0" i="0" u="none" strike="noStrike" dirty="0">
                <a:solidFill>
                  <a:srgbClr val="000000"/>
                </a:solidFill>
                <a:effectLst/>
                <a:latin typeface="Calibri" panose="020F0502020204030204" pitchFamily="34" charset="0"/>
              </a:rPr>
              <a:t>SOL - Routine- Praxis-Technik</a:t>
            </a:r>
          </a:p>
          <a:p>
            <a:endParaRPr lang="de-DE" dirty="0">
              <a:solidFill>
                <a:srgbClr val="000000"/>
              </a:solidFill>
              <a:latin typeface="Calibri" panose="020F0502020204030204" pitchFamily="34" charset="0"/>
            </a:endParaRPr>
          </a:p>
          <a:p>
            <a:r>
              <a:rPr lang="de-DE" dirty="0">
                <a:solidFill>
                  <a:srgbClr val="000000"/>
                </a:solidFill>
                <a:latin typeface="Calibri" panose="020F0502020204030204" pitchFamily="34" charset="0"/>
              </a:rPr>
              <a:t>Routine	=&gt; Planung von Menüs, Rezepte umsetzen</a:t>
            </a:r>
          </a:p>
          <a:p>
            <a:r>
              <a:rPr lang="de-DE" dirty="0">
                <a:solidFill>
                  <a:srgbClr val="000000"/>
                </a:solidFill>
                <a:latin typeface="Calibri" panose="020F0502020204030204" pitchFamily="34" charset="0"/>
              </a:rPr>
              <a:t>Praxis	=&gt; Arbeitsplanung, Optimaler Teller (Ernährung)</a:t>
            </a:r>
          </a:p>
          <a:p>
            <a:r>
              <a:rPr lang="de-DE" dirty="0">
                <a:solidFill>
                  <a:srgbClr val="000000"/>
                </a:solidFill>
                <a:latin typeface="Calibri" panose="020F0502020204030204" pitchFamily="34" charset="0"/>
              </a:rPr>
              <a:t>Technik	=&gt; Zubereitungen, Anrichten</a:t>
            </a:r>
          </a:p>
          <a:p>
            <a:endParaRPr lang="de-DE" dirty="0">
              <a:solidFill>
                <a:srgbClr val="000000"/>
              </a:solidFill>
              <a:latin typeface="Calibri" panose="020F0502020204030204" pitchFamily="34" charset="0"/>
            </a:endParaRPr>
          </a:p>
          <a:p>
            <a:r>
              <a:rPr lang="de-DE" dirty="0">
                <a:hlinkClick r:id="rId3"/>
              </a:rPr>
              <a:t>13 goldene Regeln für das Anrichten (24garten.de)</a:t>
            </a:r>
            <a:endParaRPr lang="de-DE" dirty="0">
              <a:solidFill>
                <a:srgbClr val="000000"/>
              </a:solidFill>
              <a:latin typeface="Calibri" panose="020F0502020204030204" pitchFamily="34" charset="0"/>
            </a:endParaRPr>
          </a:p>
          <a:p>
            <a:r>
              <a:rPr lang="de-DE" dirty="0">
                <a:hlinkClick r:id="rId4"/>
              </a:rPr>
              <a:t>Aromen Das Kochbuch von Heiko </a:t>
            </a:r>
            <a:r>
              <a:rPr lang="de-DE" dirty="0" err="1">
                <a:hlinkClick r:id="rId4"/>
              </a:rPr>
              <a:t>Antoniewicz</a:t>
            </a:r>
            <a:r>
              <a:rPr lang="de-DE" dirty="0">
                <a:hlinkClick r:id="rId4"/>
              </a:rPr>
              <a:t> - Buch kaufen | Ex Libris</a:t>
            </a:r>
            <a:endParaRPr lang="de-DE" dirty="0">
              <a:solidFill>
                <a:srgbClr val="000000"/>
              </a:solidFill>
              <a:latin typeface="Calibri" panose="020F0502020204030204" pitchFamily="34" charset="0"/>
            </a:endParaRPr>
          </a:p>
          <a:p>
            <a:r>
              <a:rPr lang="de-DE" dirty="0"/>
              <a:t> </a:t>
            </a:r>
            <a:endParaRPr lang="de-CH" dirty="0"/>
          </a:p>
        </p:txBody>
      </p:sp>
    </p:spTree>
    <p:extLst>
      <p:ext uri="{BB962C8B-B14F-4D97-AF65-F5344CB8AC3E}">
        <p14:creationId xmlns:p14="http://schemas.microsoft.com/office/powerpoint/2010/main" val="30402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9B9F2DD-591E-0C9B-EF85-572F0669C790}"/>
              </a:ext>
            </a:extLst>
          </p:cNvPr>
          <p:cNvSpPr txBox="1"/>
          <p:nvPr/>
        </p:nvSpPr>
        <p:spPr>
          <a:xfrm>
            <a:off x="414337" y="349240"/>
            <a:ext cx="9077325" cy="2400657"/>
          </a:xfrm>
          <a:prstGeom prst="rect">
            <a:avLst/>
          </a:prstGeom>
          <a:noFill/>
        </p:spPr>
        <p:txBody>
          <a:bodyPr wrap="square">
            <a:spAutoFit/>
          </a:bodyPr>
          <a:lstStyle/>
          <a:p>
            <a:pPr algn="l"/>
            <a:r>
              <a:rPr lang="de-DE" b="1" i="0" dirty="0">
                <a:solidFill>
                  <a:srgbClr val="000000"/>
                </a:solidFill>
                <a:effectLst/>
              </a:rPr>
              <a:t>Regel 1: Die richtigen Zutaten aussuchen</a:t>
            </a:r>
          </a:p>
          <a:p>
            <a:pPr algn="l"/>
            <a:r>
              <a:rPr lang="de-DE" sz="1200" b="0" i="0" dirty="0">
                <a:solidFill>
                  <a:srgbClr val="000000"/>
                </a:solidFill>
                <a:effectLst/>
              </a:rPr>
              <a:t>Ronja Pfuhl, Autorin von „#</a:t>
            </a:r>
            <a:r>
              <a:rPr lang="de-DE" sz="1200" b="0" i="0" dirty="0" err="1">
                <a:solidFill>
                  <a:srgbClr val="000000"/>
                </a:solidFill>
                <a:effectLst/>
              </a:rPr>
              <a:t>Foodporn</a:t>
            </a:r>
            <a:r>
              <a:rPr lang="de-DE" sz="1200" b="0" i="0" dirty="0">
                <a:solidFill>
                  <a:srgbClr val="000000"/>
                </a:solidFill>
                <a:effectLst/>
              </a:rPr>
              <a:t> Basics“, empfiehlt schon beim Einkaufen auf frische Lebensmittel zu achten. Welke Salatblätter oder verschrumpelte Heidelbeeren ließen sich nicht mehr schön in Szene setzen. Außerdem sollten die unterschiedlichen Lebensmittel farblich gut zusammenpassen. „In Kontrasten denken“, rät Anke Noack, Autorin von „Der perfekte Teller“. „Komplementärfarben wie zum Beispiel rot und grün harmonieren gut zusammen“, sagt Pfuhl.</a:t>
            </a:r>
          </a:p>
          <a:p>
            <a:pPr algn="l"/>
            <a:endParaRPr lang="de-DE" sz="1200" dirty="0">
              <a:solidFill>
                <a:srgbClr val="000000"/>
              </a:solidFill>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frische und unterschiedliche Lebensmittel einkaufen</a:t>
            </a:r>
          </a:p>
          <a:p>
            <a:pPr algn="ctr"/>
            <a:r>
              <a:rPr lang="de-DE" dirty="0">
                <a:solidFill>
                  <a:srgbClr val="000000"/>
                </a:solidFill>
              </a:rPr>
              <a:t>=&gt; in Kontrasten planen, Komplementärfarben</a:t>
            </a:r>
            <a:endParaRPr lang="de-DE" b="0" i="0" dirty="0">
              <a:solidFill>
                <a:srgbClr val="000000"/>
              </a:solidFill>
              <a:effectLst/>
            </a:endParaRPr>
          </a:p>
        </p:txBody>
      </p:sp>
      <p:pic>
        <p:nvPicPr>
          <p:cNvPr id="1028" name="Picture 4" descr="Wie du Komplementärfarben richtig einsetzt - Jannan-Arts Kunst für alle">
            <a:extLst>
              <a:ext uri="{FF2B5EF4-FFF2-40B4-BE49-F238E27FC236}">
                <a16:creationId xmlns:a16="http://schemas.microsoft.com/office/drawing/2014/main" id="{5B810A74-3F61-9BA3-6D7C-A02B3715F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3186113"/>
            <a:ext cx="3095625"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8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04F2CF7-5938-40B8-1CF0-9445969E1CF3}"/>
              </a:ext>
            </a:extLst>
          </p:cNvPr>
          <p:cNvSpPr txBox="1"/>
          <p:nvPr/>
        </p:nvSpPr>
        <p:spPr>
          <a:xfrm>
            <a:off x="3343275" y="1033760"/>
            <a:ext cx="4953000" cy="1477328"/>
          </a:xfrm>
          <a:prstGeom prst="rect">
            <a:avLst/>
          </a:prstGeom>
          <a:noFill/>
        </p:spPr>
        <p:txBody>
          <a:bodyPr wrap="square">
            <a:spAutoFit/>
          </a:bodyPr>
          <a:lstStyle/>
          <a:p>
            <a:r>
              <a:rPr lang="de-CH" dirty="0">
                <a:hlinkClick r:id="rId2"/>
              </a:rPr>
              <a:t>Bartscher Wärmelampe IWL250ST Edelstahl | Strahlfarbe weiß L 200 mm B 250 mm H 700 mm (intergastro.ch)</a:t>
            </a:r>
            <a:endParaRPr lang="de-CH" dirty="0"/>
          </a:p>
          <a:p>
            <a:endParaRPr lang="de-CH" dirty="0"/>
          </a:p>
          <a:p>
            <a:r>
              <a:rPr lang="de-CH" dirty="0"/>
              <a:t>170.00</a:t>
            </a:r>
          </a:p>
        </p:txBody>
      </p:sp>
      <p:pic>
        <p:nvPicPr>
          <p:cNvPr id="4098" name="Picture 2" descr="Wärmelampe IWL250ST Edelstahl | Strahlfarbe weiß L 200 mm B 250 mm H 700 mm Produktbild 0 L">
            <a:extLst>
              <a:ext uri="{FF2B5EF4-FFF2-40B4-BE49-F238E27FC236}">
                <a16:creationId xmlns:a16="http://schemas.microsoft.com/office/drawing/2014/main" id="{996F662B-B96B-149B-08F4-1B941BBE7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514350"/>
            <a:ext cx="2571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9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A44EDEE-EDA0-43C2-8FC8-65C7BAD6375E}"/>
              </a:ext>
            </a:extLst>
          </p:cNvPr>
          <p:cNvSpPr txBox="1"/>
          <p:nvPr/>
        </p:nvSpPr>
        <p:spPr>
          <a:xfrm>
            <a:off x="361949" y="388888"/>
            <a:ext cx="9134475" cy="2492990"/>
          </a:xfrm>
          <a:prstGeom prst="rect">
            <a:avLst/>
          </a:prstGeom>
          <a:noFill/>
        </p:spPr>
        <p:txBody>
          <a:bodyPr wrap="square">
            <a:spAutoFit/>
          </a:bodyPr>
          <a:lstStyle/>
          <a:p>
            <a:pPr algn="l"/>
            <a:r>
              <a:rPr lang="de-DE" b="1" i="0" dirty="0">
                <a:solidFill>
                  <a:srgbClr val="000000"/>
                </a:solidFill>
                <a:effectLst/>
              </a:rPr>
              <a:t>Regel 2: Unterschiedliche Texturen wählen</a:t>
            </a:r>
          </a:p>
          <a:p>
            <a:pPr algn="l"/>
            <a:r>
              <a:rPr lang="de-DE" sz="1200" b="0" i="0" dirty="0">
                <a:solidFill>
                  <a:srgbClr val="000000"/>
                </a:solidFill>
                <a:effectLst/>
              </a:rPr>
              <a:t>Knackig und cremig: „Ein Gericht sollte verschiedene Texturen miteinander kombinieren. Wenn man zum Beispiel in eine cremige </a:t>
            </a:r>
            <a:r>
              <a:rPr lang="de-DE" sz="1200" b="0" i="0" dirty="0" err="1">
                <a:solidFill>
                  <a:srgbClr val="000000"/>
                </a:solidFill>
                <a:effectLst/>
              </a:rPr>
              <a:t>Brokkolisuppe</a:t>
            </a:r>
            <a:r>
              <a:rPr lang="de-DE" sz="1200" b="0" i="0" dirty="0">
                <a:solidFill>
                  <a:srgbClr val="000000"/>
                </a:solidFill>
                <a:effectLst/>
              </a:rPr>
              <a:t> ein paar bissfest gegarte </a:t>
            </a:r>
            <a:r>
              <a:rPr lang="de-DE" sz="1200" b="0" i="0" dirty="0" err="1">
                <a:solidFill>
                  <a:srgbClr val="000000"/>
                </a:solidFill>
                <a:effectLst/>
              </a:rPr>
              <a:t>Brokkoliröschen</a:t>
            </a:r>
            <a:r>
              <a:rPr lang="de-DE" sz="1200" b="0" i="0" dirty="0">
                <a:solidFill>
                  <a:srgbClr val="000000"/>
                </a:solidFill>
                <a:effectLst/>
              </a:rPr>
              <a:t> streut, wird diese noch interessanter“, sagt Noack.</a:t>
            </a:r>
          </a:p>
          <a:p>
            <a:pPr algn="l"/>
            <a:r>
              <a:rPr lang="de-DE" sz="1200" b="0" i="0" dirty="0">
                <a:solidFill>
                  <a:srgbClr val="000000"/>
                </a:solidFill>
                <a:effectLst/>
              </a:rPr>
              <a:t>Um Abwechslung auf den Teller zu bringen, würden sich Croutons, Kerne, Samen, Nüsse, Gemüsechips sowie im Ofen getrocknete Brotscheiben eignen. Außerdem kann man Gemüse variieren. „Karotten kann man zum Beispiel als Gelee, als Flan, als Hummus oder als Rösti machen“, sagt Noack. „Je mehr Abwechslung es gibt, desto mehr ist das Auge verliebt in den Teller“.</a:t>
            </a:r>
          </a:p>
          <a:p>
            <a:pPr algn="l"/>
            <a:endParaRPr lang="de-DE" sz="1200" dirty="0">
              <a:solidFill>
                <a:srgbClr val="000000"/>
              </a:solidFill>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1 Lebensmittel in verschiedenen Texturen vorbereiten</a:t>
            </a:r>
          </a:p>
          <a:p>
            <a:pPr algn="l"/>
            <a:endParaRPr lang="de-DE" sz="1200" b="0" i="0" dirty="0">
              <a:solidFill>
                <a:srgbClr val="000000"/>
              </a:solidFill>
              <a:effectLst/>
            </a:endParaRPr>
          </a:p>
        </p:txBody>
      </p:sp>
      <p:pic>
        <p:nvPicPr>
          <p:cNvPr id="3074" name="Picture 2" descr="Texturen von Gerichten – ein spannendes Erlebnis | Dr. Oetker Professional">
            <a:extLst>
              <a:ext uri="{FF2B5EF4-FFF2-40B4-BE49-F238E27FC236}">
                <a16:creationId xmlns:a16="http://schemas.microsoft.com/office/drawing/2014/main" id="{B4CCBFC5-F705-9ECE-0C89-3F5818DD7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2881878"/>
            <a:ext cx="3562349" cy="356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19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987BC64-9A38-CB6A-D23E-CB1BAACD6243}"/>
              </a:ext>
            </a:extLst>
          </p:cNvPr>
          <p:cNvSpPr txBox="1"/>
          <p:nvPr/>
        </p:nvSpPr>
        <p:spPr>
          <a:xfrm>
            <a:off x="400049" y="317838"/>
            <a:ext cx="9020175" cy="1384995"/>
          </a:xfrm>
          <a:prstGeom prst="rect">
            <a:avLst/>
          </a:prstGeom>
          <a:noFill/>
        </p:spPr>
        <p:txBody>
          <a:bodyPr wrap="square">
            <a:spAutoFit/>
          </a:bodyPr>
          <a:lstStyle/>
          <a:p>
            <a:pPr algn="l"/>
            <a:r>
              <a:rPr lang="de-DE" b="1" i="0" dirty="0">
                <a:solidFill>
                  <a:srgbClr val="000000"/>
                </a:solidFill>
                <a:effectLst/>
              </a:rPr>
              <a:t>Regel 3: Gemüse und Nudeln al </a:t>
            </a:r>
            <a:r>
              <a:rPr lang="de-DE" b="1" i="0" dirty="0" err="1">
                <a:solidFill>
                  <a:srgbClr val="000000"/>
                </a:solidFill>
                <a:effectLst/>
              </a:rPr>
              <a:t>dente</a:t>
            </a:r>
            <a:r>
              <a:rPr lang="de-DE" b="1" i="0" dirty="0">
                <a:solidFill>
                  <a:srgbClr val="000000"/>
                </a:solidFill>
                <a:effectLst/>
              </a:rPr>
              <a:t> kochen</a:t>
            </a:r>
          </a:p>
          <a:p>
            <a:pPr algn="l"/>
            <a:r>
              <a:rPr lang="de-DE" sz="1200" b="0" i="0" dirty="0">
                <a:solidFill>
                  <a:srgbClr val="000000"/>
                </a:solidFill>
                <a:effectLst/>
              </a:rPr>
              <a:t>Zu lange gekochtes Essen lässt sich nicht mehr schön anrichten. „Vor allem Gemüse sollte nicht durchgekocht werden, das sieht schnell matschig aus. Man kennt das von Brokkoli“, sagt Pfuhl</a:t>
            </a:r>
            <a:r>
              <a:rPr lang="de-DE" b="0" i="0" dirty="0">
                <a:solidFill>
                  <a:srgbClr val="000000"/>
                </a:solidFill>
                <a:effectLst/>
              </a:rPr>
              <a:t>.</a:t>
            </a:r>
          </a:p>
          <a:p>
            <a:pPr algn="l"/>
            <a:endParaRPr lang="de-DE" dirty="0">
              <a:solidFill>
                <a:srgbClr val="000000"/>
              </a:solidFill>
            </a:endParaRPr>
          </a:p>
          <a:p>
            <a:pPr algn="l"/>
            <a:endParaRPr lang="de-DE" b="0" i="0" dirty="0">
              <a:solidFill>
                <a:srgbClr val="000000"/>
              </a:solidFill>
              <a:effectLst/>
            </a:endParaRPr>
          </a:p>
        </p:txBody>
      </p:sp>
      <p:sp>
        <p:nvSpPr>
          <p:cNvPr id="5" name="Textfeld 4">
            <a:extLst>
              <a:ext uri="{FF2B5EF4-FFF2-40B4-BE49-F238E27FC236}">
                <a16:creationId xmlns:a16="http://schemas.microsoft.com/office/drawing/2014/main" id="{1400134D-6A31-6329-5688-5489398C0CE4}"/>
              </a:ext>
            </a:extLst>
          </p:cNvPr>
          <p:cNvSpPr txBox="1"/>
          <p:nvPr/>
        </p:nvSpPr>
        <p:spPr>
          <a:xfrm>
            <a:off x="1409699" y="1523911"/>
            <a:ext cx="6296025" cy="1200329"/>
          </a:xfrm>
          <a:prstGeom prst="rect">
            <a:avLst/>
          </a:prstGeom>
          <a:noFill/>
        </p:spPr>
        <p:txBody>
          <a:bodyPr wrap="square">
            <a:spAutoFit/>
          </a:bodyPr>
          <a:lstStyle/>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Gemüse, Kartoffeln, Fisch und Reis im Dampf zubereiten ohne Verkoch-Gefahr!</a:t>
            </a:r>
          </a:p>
        </p:txBody>
      </p:sp>
      <p:pic>
        <p:nvPicPr>
          <p:cNvPr id="5122" name="Picture 2" descr="Mini-Steamer, doppelstöckig | Betty Bossi">
            <a:extLst>
              <a:ext uri="{FF2B5EF4-FFF2-40B4-BE49-F238E27FC236}">
                <a16:creationId xmlns:a16="http://schemas.microsoft.com/office/drawing/2014/main" id="{71850725-8354-3047-4BA4-8FE2BA480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004888"/>
            <a:ext cx="3793678" cy="31745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ini-Steamer, doppelstöckig BETTY BOSSI | Elektrogeräte | Prämienshop">
            <a:extLst>
              <a:ext uri="{FF2B5EF4-FFF2-40B4-BE49-F238E27FC236}">
                <a16:creationId xmlns:a16="http://schemas.microsoft.com/office/drawing/2014/main" id="{B8092D65-F60B-AD35-C4D1-092FB8B9E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613" y="3004888"/>
            <a:ext cx="3793677" cy="317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61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ED42699-B8DA-3335-6136-D0957B75DEF5}"/>
              </a:ext>
            </a:extLst>
          </p:cNvPr>
          <p:cNvSpPr txBox="1"/>
          <p:nvPr/>
        </p:nvSpPr>
        <p:spPr>
          <a:xfrm>
            <a:off x="571500" y="488514"/>
            <a:ext cx="8991600" cy="2308324"/>
          </a:xfrm>
          <a:prstGeom prst="rect">
            <a:avLst/>
          </a:prstGeom>
          <a:noFill/>
        </p:spPr>
        <p:txBody>
          <a:bodyPr wrap="square">
            <a:spAutoFit/>
          </a:bodyPr>
          <a:lstStyle/>
          <a:p>
            <a:pPr algn="l"/>
            <a:r>
              <a:rPr lang="de-DE" b="1" i="0" dirty="0">
                <a:solidFill>
                  <a:srgbClr val="000000"/>
                </a:solidFill>
                <a:effectLst/>
              </a:rPr>
              <a:t>Regel 4: Fleisch mit Öl bepinseln</a:t>
            </a:r>
          </a:p>
          <a:p>
            <a:pPr algn="l"/>
            <a:r>
              <a:rPr lang="de-DE" sz="1200" b="0" i="0" dirty="0">
                <a:solidFill>
                  <a:srgbClr val="000000"/>
                </a:solidFill>
                <a:effectLst/>
              </a:rPr>
              <a:t>„Fleisch bekommt einen schönen Glanz, wenn man es mit Öl bepinselt“, sagt Pfuhl. Auch Tim Raue, Unternehmer und Sternekoch des gleichnamigen Berliner Restaurants, ist ein Fan von Öl. „Dafür nimmt man ein gutes, geschmacksneutrales Raps- oder Sonnenblumenöl“. Auch Fisch könne damit verschönert werden.</a:t>
            </a:r>
          </a:p>
          <a:p>
            <a:pPr algn="l"/>
            <a:endParaRPr lang="de-DE" sz="1200" dirty="0">
              <a:solidFill>
                <a:srgbClr val="000000"/>
              </a:solidFill>
            </a:endParaRPr>
          </a:p>
          <a:p>
            <a:pPr algn="l"/>
            <a:endParaRPr lang="de-DE" sz="1200" dirty="0">
              <a:solidFill>
                <a:srgbClr val="000000"/>
              </a:solidFill>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1 Lebensmittel in verschiedenen Texturen vorbereiten</a:t>
            </a:r>
          </a:p>
          <a:p>
            <a:pPr algn="l"/>
            <a:endParaRPr lang="de-DE" sz="1200" dirty="0">
              <a:solidFill>
                <a:srgbClr val="000000"/>
              </a:solidFill>
            </a:endParaRPr>
          </a:p>
        </p:txBody>
      </p:sp>
      <p:pic>
        <p:nvPicPr>
          <p:cNvPr id="4" name="Grafik 3">
            <a:extLst>
              <a:ext uri="{FF2B5EF4-FFF2-40B4-BE49-F238E27FC236}">
                <a16:creationId xmlns:a16="http://schemas.microsoft.com/office/drawing/2014/main" id="{1B3AFBE9-9CDF-27E3-4B2D-63C583514366}"/>
              </a:ext>
            </a:extLst>
          </p:cNvPr>
          <p:cNvPicPr>
            <a:picLocks noChangeAspect="1"/>
          </p:cNvPicPr>
          <p:nvPr/>
        </p:nvPicPr>
        <p:blipFill>
          <a:blip r:embed="rId2"/>
          <a:stretch>
            <a:fillRect/>
          </a:stretch>
        </p:blipFill>
        <p:spPr>
          <a:xfrm>
            <a:off x="7443705" y="4061163"/>
            <a:ext cx="1171739" cy="1171739"/>
          </a:xfrm>
          <a:prstGeom prst="rect">
            <a:avLst/>
          </a:prstGeom>
        </p:spPr>
      </p:pic>
      <p:pic>
        <p:nvPicPr>
          <p:cNvPr id="6" name="Grafik 5">
            <a:extLst>
              <a:ext uri="{FF2B5EF4-FFF2-40B4-BE49-F238E27FC236}">
                <a16:creationId xmlns:a16="http://schemas.microsoft.com/office/drawing/2014/main" id="{03E06E70-A9B5-14F2-35F4-A893BD9FE833}"/>
              </a:ext>
            </a:extLst>
          </p:cNvPr>
          <p:cNvPicPr>
            <a:picLocks noChangeAspect="1"/>
          </p:cNvPicPr>
          <p:nvPr/>
        </p:nvPicPr>
        <p:blipFill>
          <a:blip r:embed="rId3"/>
          <a:stretch>
            <a:fillRect/>
          </a:stretch>
        </p:blipFill>
        <p:spPr>
          <a:xfrm>
            <a:off x="828675" y="3038348"/>
            <a:ext cx="5929593" cy="3438652"/>
          </a:xfrm>
          <a:prstGeom prst="rect">
            <a:avLst/>
          </a:prstGeom>
        </p:spPr>
      </p:pic>
    </p:spTree>
    <p:extLst>
      <p:ext uri="{BB962C8B-B14F-4D97-AF65-F5344CB8AC3E}">
        <p14:creationId xmlns:p14="http://schemas.microsoft.com/office/powerpoint/2010/main" val="216885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39116BB-CB96-3278-2EFC-BAFC1F19C253}"/>
              </a:ext>
            </a:extLst>
          </p:cNvPr>
          <p:cNvSpPr txBox="1"/>
          <p:nvPr/>
        </p:nvSpPr>
        <p:spPr>
          <a:xfrm>
            <a:off x="380999" y="340489"/>
            <a:ext cx="9020175" cy="2769989"/>
          </a:xfrm>
          <a:prstGeom prst="rect">
            <a:avLst/>
          </a:prstGeom>
          <a:noFill/>
        </p:spPr>
        <p:txBody>
          <a:bodyPr wrap="square">
            <a:spAutoFit/>
          </a:bodyPr>
          <a:lstStyle/>
          <a:p>
            <a:pPr algn="l"/>
            <a:r>
              <a:rPr lang="de-DE" b="1" i="0" dirty="0">
                <a:solidFill>
                  <a:srgbClr val="000000"/>
                </a:solidFill>
                <a:effectLst/>
              </a:rPr>
              <a:t>Regel 5: Beilagen in Form bringen</a:t>
            </a:r>
          </a:p>
          <a:p>
            <a:pPr algn="l"/>
            <a:r>
              <a:rPr lang="de-DE" sz="1200" b="0" i="0" dirty="0">
                <a:solidFill>
                  <a:srgbClr val="000000"/>
                </a:solidFill>
                <a:effectLst/>
              </a:rPr>
              <a:t>Um Beilagen, wie Reis anzurichten, findet Tim Raue Servierringe sinnvoll: „Klare Formen sind schöner anzusehen.“ Einen Servierring verwenden Noack und Pfuhl dagegen selten. „Der Trend geht hin zum unaufgeräumten Teller. Es sind zwar alle Komponenten erkennbar, aber nicht mit einem Servierring in Form gebracht“ sagt Pfuhl. Spaghetti drehe sie gerne mit der Gabel zu einem Nest.</a:t>
            </a:r>
            <a:r>
              <a:rPr lang="de-DE" sz="1200" b="0" i="0" dirty="0">
                <a:solidFill>
                  <a:srgbClr val="707070"/>
                </a:solidFill>
                <a:effectLst/>
                <a:latin typeface="Arial" panose="020B0604020202020204" pitchFamily="34" charset="0"/>
              </a:rPr>
              <a:t> </a:t>
            </a:r>
            <a:r>
              <a:rPr lang="de-DE" sz="1200" b="0" i="0" dirty="0">
                <a:effectLst/>
              </a:rPr>
              <a:t>Statt Berge von Püree und Gemüse neben Fleisch in einem Saucenteich sollten Zutaten dezent auf dem Teller angerichtet werden. Dazu wählt man am besten auch unterschiedliche Texturen wie Kartoffelstroh statt Kartoffelpüree. </a:t>
            </a:r>
            <a:r>
              <a:rPr lang="de-DE" sz="1200" b="0" i="0" dirty="0">
                <a:solidFill>
                  <a:srgbClr val="000000"/>
                </a:solidFill>
                <a:effectLst/>
              </a:rPr>
              <a:t>Noack baut gerne „in die Höhe“. Auf Püree, Linsen oder Reis könne man Fleisch oder Fisch geben.</a:t>
            </a:r>
            <a:r>
              <a:rPr lang="de-DE" sz="1200" b="0" i="0" dirty="0">
                <a:solidFill>
                  <a:srgbClr val="000000"/>
                </a:solidFill>
                <a:effectLst/>
                <a:latin typeface="Arial" panose="020B0604020202020204" pitchFamily="34" charset="0"/>
              </a:rPr>
              <a:t> </a:t>
            </a:r>
            <a:endParaRPr lang="de-DE" sz="1200" b="0" i="0" dirty="0">
              <a:effectLst/>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Übersicht auf dem Teller macht </a:t>
            </a:r>
            <a:r>
              <a:rPr lang="de-DE" dirty="0" err="1">
                <a:solidFill>
                  <a:srgbClr val="000000"/>
                </a:solidFill>
              </a:rPr>
              <a:t>Spass</a:t>
            </a:r>
            <a:r>
              <a:rPr lang="de-DE" dirty="0">
                <a:solidFill>
                  <a:srgbClr val="000000"/>
                </a:solidFill>
              </a:rPr>
              <a:t> beim Essen!</a:t>
            </a:r>
            <a:br>
              <a:rPr lang="de-DE" dirty="0">
                <a:solidFill>
                  <a:srgbClr val="000000"/>
                </a:solidFill>
              </a:rPr>
            </a:br>
            <a:r>
              <a:rPr lang="de-DE" dirty="0">
                <a:solidFill>
                  <a:srgbClr val="000000"/>
                </a:solidFill>
              </a:rPr>
              <a:t>=&gt; Der Teller ist die Leinwand vom Koch!</a:t>
            </a:r>
          </a:p>
          <a:p>
            <a:pPr algn="l"/>
            <a:endParaRPr lang="de-DE" sz="1200" b="0" i="0" dirty="0">
              <a:effectLst/>
            </a:endParaRPr>
          </a:p>
        </p:txBody>
      </p:sp>
      <p:pic>
        <p:nvPicPr>
          <p:cNvPr id="6146" name="Picture 2" descr="Dos and Don'ts">
            <a:extLst>
              <a:ext uri="{FF2B5EF4-FFF2-40B4-BE49-F238E27FC236}">
                <a16:creationId xmlns:a16="http://schemas.microsoft.com/office/drawing/2014/main" id="{5B97CC89-654F-B192-7B35-A85B8E6EC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3111909"/>
            <a:ext cx="5876923" cy="340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9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3799936-1369-DA96-4F4E-1B4AE024ECFA}"/>
              </a:ext>
            </a:extLst>
          </p:cNvPr>
          <p:cNvSpPr txBox="1"/>
          <p:nvPr/>
        </p:nvSpPr>
        <p:spPr>
          <a:xfrm>
            <a:off x="476249" y="377815"/>
            <a:ext cx="8848725" cy="2954655"/>
          </a:xfrm>
          <a:prstGeom prst="rect">
            <a:avLst/>
          </a:prstGeom>
          <a:noFill/>
        </p:spPr>
        <p:txBody>
          <a:bodyPr wrap="square">
            <a:spAutoFit/>
          </a:bodyPr>
          <a:lstStyle/>
          <a:p>
            <a:pPr algn="l"/>
            <a:r>
              <a:rPr lang="de-DE" b="1" i="0" dirty="0">
                <a:solidFill>
                  <a:srgbClr val="000000"/>
                </a:solidFill>
                <a:effectLst/>
              </a:rPr>
              <a:t>Regel 6: In geometrische Formen anrichten</a:t>
            </a:r>
          </a:p>
          <a:p>
            <a:pPr algn="l"/>
            <a:r>
              <a:rPr lang="de-DE" sz="1200" b="0" i="0" dirty="0">
                <a:solidFill>
                  <a:srgbClr val="000000"/>
                </a:solidFill>
                <a:effectLst/>
              </a:rPr>
              <a:t>„Um einen Teller schön anzurichten, kann man in geometrischen Formen denken, zum Beispiel kann man das Essen in Form eines Halbbogens anrichten“, sagt Noack. Asymmetrie sehe meistens viel spannender aus. „Das ist wie beim klassischen Mercedes-Stern“, sagt Raue. Fleischstücke können daher in ungeraden Zahlen auf den Teller gelegt werden, zum Beispiel drei Stücke Hähnchenfilet statt zwei oder vier.</a:t>
            </a:r>
            <a:endParaRPr lang="de-DE" b="0" i="0" dirty="0">
              <a:solidFill>
                <a:srgbClr val="000000"/>
              </a:solidFill>
              <a:effectLst/>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Wie der Teller angerichtet ist, zeigt die Wertschätzung für dich und deine Gäste.</a:t>
            </a:r>
          </a:p>
          <a:p>
            <a:pPr algn="ctr"/>
            <a:r>
              <a:rPr lang="de-DE" dirty="0">
                <a:solidFill>
                  <a:srgbClr val="000000"/>
                </a:solidFill>
              </a:rPr>
              <a:t>=&gt; Das Anrichten verbindet die Aromen der Gerichte!</a:t>
            </a:r>
            <a:br>
              <a:rPr lang="de-DE" dirty="0">
                <a:solidFill>
                  <a:srgbClr val="000000"/>
                </a:solidFill>
              </a:rPr>
            </a:br>
            <a:r>
              <a:rPr lang="de-DE" dirty="0">
                <a:solidFill>
                  <a:srgbClr val="000000"/>
                </a:solidFill>
              </a:rPr>
              <a:t>=&gt; Das Auge isst mit!</a:t>
            </a:r>
          </a:p>
          <a:p>
            <a:pPr algn="ctr"/>
            <a:endParaRPr lang="de-DE" dirty="0">
              <a:solidFill>
                <a:srgbClr val="000000"/>
              </a:solidFill>
            </a:endParaRPr>
          </a:p>
          <a:p>
            <a:pPr algn="l"/>
            <a:endParaRPr lang="de-DE" sz="1200" b="0" i="0" dirty="0">
              <a:solidFill>
                <a:srgbClr val="000000"/>
              </a:solidFill>
              <a:effectLst/>
            </a:endParaRPr>
          </a:p>
        </p:txBody>
      </p:sp>
      <p:pic>
        <p:nvPicPr>
          <p:cNvPr id="5" name="Grafik 4">
            <a:extLst>
              <a:ext uri="{FF2B5EF4-FFF2-40B4-BE49-F238E27FC236}">
                <a16:creationId xmlns:a16="http://schemas.microsoft.com/office/drawing/2014/main" id="{D40C51CE-3D9D-7989-6D72-0F408F2EEFA6}"/>
              </a:ext>
            </a:extLst>
          </p:cNvPr>
          <p:cNvPicPr>
            <a:picLocks noChangeAspect="1"/>
          </p:cNvPicPr>
          <p:nvPr/>
        </p:nvPicPr>
        <p:blipFill>
          <a:blip r:embed="rId2"/>
          <a:stretch>
            <a:fillRect/>
          </a:stretch>
        </p:blipFill>
        <p:spPr>
          <a:xfrm>
            <a:off x="586838" y="3681893"/>
            <a:ext cx="4979473" cy="2718908"/>
          </a:xfrm>
          <a:prstGeom prst="rect">
            <a:avLst/>
          </a:prstGeom>
        </p:spPr>
      </p:pic>
      <p:pic>
        <p:nvPicPr>
          <p:cNvPr id="7" name="Grafik 6">
            <a:extLst>
              <a:ext uri="{FF2B5EF4-FFF2-40B4-BE49-F238E27FC236}">
                <a16:creationId xmlns:a16="http://schemas.microsoft.com/office/drawing/2014/main" id="{5DF81EF1-98EC-F18E-37C1-89FEB717CE6B}"/>
              </a:ext>
            </a:extLst>
          </p:cNvPr>
          <p:cNvPicPr>
            <a:picLocks noChangeAspect="1"/>
          </p:cNvPicPr>
          <p:nvPr/>
        </p:nvPicPr>
        <p:blipFill>
          <a:blip r:embed="rId3"/>
          <a:stretch>
            <a:fillRect/>
          </a:stretch>
        </p:blipFill>
        <p:spPr>
          <a:xfrm>
            <a:off x="6624638" y="3681893"/>
            <a:ext cx="2296068" cy="2718908"/>
          </a:xfrm>
          <a:prstGeom prst="rect">
            <a:avLst/>
          </a:prstGeom>
        </p:spPr>
      </p:pic>
    </p:spTree>
    <p:extLst>
      <p:ext uri="{BB962C8B-B14F-4D97-AF65-F5344CB8AC3E}">
        <p14:creationId xmlns:p14="http://schemas.microsoft.com/office/powerpoint/2010/main" val="111832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7272B7-5F7E-3551-FEF5-5F035EE6D8BD}"/>
              </a:ext>
            </a:extLst>
          </p:cNvPr>
          <p:cNvSpPr txBox="1"/>
          <p:nvPr/>
        </p:nvSpPr>
        <p:spPr>
          <a:xfrm>
            <a:off x="361950" y="325041"/>
            <a:ext cx="9201150" cy="2277547"/>
          </a:xfrm>
          <a:prstGeom prst="rect">
            <a:avLst/>
          </a:prstGeom>
          <a:noFill/>
        </p:spPr>
        <p:txBody>
          <a:bodyPr wrap="square">
            <a:spAutoFit/>
          </a:bodyPr>
          <a:lstStyle/>
          <a:p>
            <a:pPr algn="l"/>
            <a:r>
              <a:rPr lang="de-DE" b="1" i="0" dirty="0">
                <a:solidFill>
                  <a:srgbClr val="000000"/>
                </a:solidFill>
                <a:effectLst/>
              </a:rPr>
              <a:t>Regel 7: Kräuter sind unverzichtbar</a:t>
            </a:r>
          </a:p>
          <a:p>
            <a:pPr algn="l"/>
            <a:r>
              <a:rPr lang="de-DE" sz="1200" b="0" i="0" dirty="0">
                <a:solidFill>
                  <a:srgbClr val="000000"/>
                </a:solidFill>
                <a:effectLst/>
              </a:rPr>
              <a:t>Frische Kräuter lassen jedes Gericht schöner aussehen. Ronja Pfuhl rät dazu, diese mit etwas Wasser einzusprühen. Danach gebe man die gehackten Kräuter über das Gericht und noch ein oder zwei Doppelblätter in die Mitte. Raue rät dagegen dazu, immer ungerade Zahlen zu wählen. Außerdem solle man kleine Blätter mit großen kombinieren. Zum Beispiel Schnittlauch in drei bis vier zentimeterlange Stücke schneiden und auf den Teller legen, am besten weit oben: „Kräuter suchen immer Höhe.“ </a:t>
            </a:r>
          </a:p>
          <a:p>
            <a:pPr algn="l"/>
            <a:endParaRPr lang="de-DE" sz="1000" dirty="0">
              <a:solidFill>
                <a:srgbClr val="000000"/>
              </a:solidFill>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Kräuter harmonieren mit bestimmten Lebensmitteln besonders gut!</a:t>
            </a:r>
          </a:p>
          <a:p>
            <a:pPr algn="l"/>
            <a:endParaRPr lang="de-DE" sz="1200" b="0" i="0" dirty="0">
              <a:solidFill>
                <a:srgbClr val="000000"/>
              </a:solidFill>
              <a:effectLst/>
            </a:endParaRPr>
          </a:p>
        </p:txBody>
      </p:sp>
      <p:pic>
        <p:nvPicPr>
          <p:cNvPr id="7170" name="Picture 2" descr="Mit Kräutern kochen - Wie kocht man mit Kräutern ...">
            <a:extLst>
              <a:ext uri="{FF2B5EF4-FFF2-40B4-BE49-F238E27FC236}">
                <a16:creationId xmlns:a16="http://schemas.microsoft.com/office/drawing/2014/main" id="{277FE63A-4D5A-D909-4DE9-6C80E0B5B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724150"/>
            <a:ext cx="3286125" cy="33147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6CB6AEDC-FDAF-3783-426F-5DFEF39AA977}"/>
              </a:ext>
            </a:extLst>
          </p:cNvPr>
          <p:cNvPicPr>
            <a:picLocks noChangeAspect="1"/>
          </p:cNvPicPr>
          <p:nvPr/>
        </p:nvPicPr>
        <p:blipFill>
          <a:blip r:embed="rId3"/>
          <a:stretch>
            <a:fillRect/>
          </a:stretch>
        </p:blipFill>
        <p:spPr>
          <a:xfrm>
            <a:off x="4819650" y="2602588"/>
            <a:ext cx="3143250" cy="3832260"/>
          </a:xfrm>
          <a:prstGeom prst="rect">
            <a:avLst/>
          </a:prstGeom>
        </p:spPr>
      </p:pic>
    </p:spTree>
    <p:extLst>
      <p:ext uri="{BB962C8B-B14F-4D97-AF65-F5344CB8AC3E}">
        <p14:creationId xmlns:p14="http://schemas.microsoft.com/office/powerpoint/2010/main" val="140323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130235C-1916-A449-661A-309F0F3FFAFC}"/>
              </a:ext>
            </a:extLst>
          </p:cNvPr>
          <p:cNvSpPr txBox="1"/>
          <p:nvPr/>
        </p:nvSpPr>
        <p:spPr>
          <a:xfrm>
            <a:off x="466725" y="235714"/>
            <a:ext cx="8667750" cy="2123658"/>
          </a:xfrm>
          <a:prstGeom prst="rect">
            <a:avLst/>
          </a:prstGeom>
          <a:noFill/>
        </p:spPr>
        <p:txBody>
          <a:bodyPr wrap="square">
            <a:spAutoFit/>
          </a:bodyPr>
          <a:lstStyle/>
          <a:p>
            <a:pPr algn="l"/>
            <a:r>
              <a:rPr lang="de-DE" b="1" i="0" dirty="0">
                <a:solidFill>
                  <a:srgbClr val="000000"/>
                </a:solidFill>
                <a:effectLst/>
              </a:rPr>
              <a:t>Regel 8: Gewürzpulver als Rahmen</a:t>
            </a:r>
          </a:p>
          <a:p>
            <a:pPr algn="ctr"/>
            <a:r>
              <a:rPr lang="de-DE" sz="1200" b="0" i="0" dirty="0">
                <a:solidFill>
                  <a:srgbClr val="000000"/>
                </a:solidFill>
                <a:effectLst/>
              </a:rPr>
              <a:t>Auch Gewürzpulver eignen sich gut zur Dekoration. Raue streut um einen Auflauf zum Beispiel Cayennepfeffer, damit das Gericht definierter aussieht. Noack verwendet auch gerne Paprika- und Kurkumapulver. Man könne eine kleine Schüssel in die Mitte auf den Teller legen und dann drumherum mit einem Sieb das Pulver streuen. „Das schaut hinterher aus wie eine Sonne“, sagt sie</a:t>
            </a:r>
            <a:r>
              <a:rPr lang="de-DE" sz="1200" b="0" i="0" dirty="0">
                <a:solidFill>
                  <a:srgbClr val="000000"/>
                </a:solidFill>
                <a:effectLst/>
                <a:latin typeface="Arial" panose="020B0604020202020204" pitchFamily="34" charset="0"/>
              </a:rPr>
              <a:t>.</a:t>
            </a:r>
          </a:p>
          <a:p>
            <a:pPr algn="ctr"/>
            <a:endParaRPr lang="de-DE" sz="1200" dirty="0">
              <a:solidFill>
                <a:srgbClr val="000000"/>
              </a:solidFill>
              <a:latin typeface="Arial" panose="020B0604020202020204" pitchFamily="34" charset="0"/>
            </a:endParaRPr>
          </a:p>
          <a:p>
            <a:pPr algn="ctr"/>
            <a:r>
              <a:rPr lang="de-DE" dirty="0">
                <a:solidFill>
                  <a:srgbClr val="000000"/>
                </a:solidFill>
              </a:rPr>
              <a:t>Wichtig!</a:t>
            </a:r>
          </a:p>
          <a:p>
            <a:pPr algn="ctr"/>
            <a:endParaRPr lang="de-DE" dirty="0">
              <a:solidFill>
                <a:srgbClr val="000000"/>
              </a:solidFill>
            </a:endParaRPr>
          </a:p>
          <a:p>
            <a:pPr algn="ctr"/>
            <a:r>
              <a:rPr lang="de-DE" dirty="0">
                <a:solidFill>
                  <a:srgbClr val="000000"/>
                </a:solidFill>
              </a:rPr>
              <a:t>=&gt; Mit Gewürzen eine farblichen und geschmacklichen Kick geben.</a:t>
            </a:r>
          </a:p>
          <a:p>
            <a:pPr algn="l"/>
            <a:endParaRPr lang="de-DE" sz="1200" b="0" i="0" dirty="0">
              <a:solidFill>
                <a:srgbClr val="000000"/>
              </a:solidFill>
              <a:effectLst/>
              <a:latin typeface="Arial" panose="020B0604020202020204" pitchFamily="34" charset="0"/>
            </a:endParaRPr>
          </a:p>
        </p:txBody>
      </p:sp>
      <p:pic>
        <p:nvPicPr>
          <p:cNvPr id="8196" name="Picture 4" descr="Foodstyling für zu Hause | Chefkoch.de">
            <a:extLst>
              <a:ext uri="{FF2B5EF4-FFF2-40B4-BE49-F238E27FC236}">
                <a16:creationId xmlns:a16="http://schemas.microsoft.com/office/drawing/2014/main" id="{09A56FEA-CE0A-45CD-1480-8A598D7E9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7" y="2539246"/>
            <a:ext cx="6486526" cy="389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518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F6245B9-36A6-4566-B4CE-CE83987064BA}">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 2013 - 2022</Template>
  <TotalTime>0</TotalTime>
  <Words>1674</Words>
  <Application>Microsoft Office PowerPoint</Application>
  <PresentationFormat>A4-Papier (210 x 297 mm)</PresentationFormat>
  <Paragraphs>163</Paragraphs>
  <Slides>20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Schulen Zollbrueck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Madlen Herrmann</dc:creator>
  <cp:lastModifiedBy>Madlen Herrmann</cp:lastModifiedBy>
  <cp:revision>2</cp:revision>
  <dcterms:created xsi:type="dcterms:W3CDTF">2023-04-21T09:17:16Z</dcterms:created>
  <dcterms:modified xsi:type="dcterms:W3CDTF">2023-04-23T16:52:22Z</dcterms:modified>
</cp:coreProperties>
</file>